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6" r:id="rId10"/>
    <p:sldId id="265" r:id="rId11"/>
    <p:sldId id="264" r:id="rId12"/>
    <p:sldId id="269" r:id="rId13"/>
    <p:sldId id="268" r:id="rId14"/>
    <p:sldId id="267" r:id="rId15"/>
    <p:sldId id="272" r:id="rId16"/>
    <p:sldId id="271" r:id="rId17"/>
    <p:sldId id="270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B1F77-137C-4F44-AB82-E01ED21E1A2A}" v="505" dt="2023-07-18T11:56:22.578"/>
    <p1510:client id="{EDC52512-D4F1-4031-B92C-490D2D9D368E}" v="1048" dt="2023-07-18T14:10:47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5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3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8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3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7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urs splashing">
            <a:extLst>
              <a:ext uri="{FF2B5EF4-FFF2-40B4-BE49-F238E27FC236}">
                <a16:creationId xmlns:a16="http://schemas.microsoft.com/office/drawing/2014/main" id="{DC01DA3E-8535-7832-A403-73AA45A0C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20" r="-2" b="-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Selenium Tests for Orange.ro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2513" y="4196605"/>
            <a:ext cx="2906973" cy="94860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Cristina </a:t>
            </a:r>
            <a:r>
              <a:rPr lang="en-GB" dirty="0" err="1">
                <a:solidFill>
                  <a:srgbClr val="FFFFFF"/>
                </a:solidFill>
              </a:rPr>
              <a:t>Iarosevici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500D-4DF3-7CAE-6612-3AC9FD5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049" y="42604"/>
            <a:ext cx="9076329" cy="1064277"/>
          </a:xfrm>
        </p:spPr>
        <p:txBody>
          <a:bodyPr/>
          <a:lstStyle/>
          <a:p>
            <a:pPr algn="ctr"/>
            <a:r>
              <a:rPr lang="en-GB" dirty="0"/>
              <a:t>Code print screen</a:t>
            </a:r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C5282D-8B10-436B-0D9B-8E29076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52" y="963189"/>
            <a:ext cx="8093959" cy="5057917"/>
          </a:xfrm>
        </p:spPr>
      </p:pic>
      <p:pic>
        <p:nvPicPr>
          <p:cNvPr id="5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DB5963-0D40-BB00-ED2F-53660590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62" y="2610497"/>
            <a:ext cx="6591945" cy="41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4509-5118-854C-CAE8-6BD5FD5C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07" y="-2599"/>
            <a:ext cx="9076329" cy="1064277"/>
          </a:xfrm>
        </p:spPr>
        <p:txBody>
          <a:bodyPr/>
          <a:lstStyle/>
          <a:p>
            <a:pPr algn="ctr"/>
            <a:r>
              <a:rPr lang="en-GB" dirty="0"/>
              <a:t>Site Print Screen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9738C9-0B4D-2D0A-50F7-02809191E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852" y="763003"/>
            <a:ext cx="9598586" cy="6000731"/>
          </a:xfrm>
        </p:spPr>
      </p:pic>
    </p:spTree>
    <p:extLst>
      <p:ext uri="{BB962C8B-B14F-4D97-AF65-F5344CB8AC3E}">
        <p14:creationId xmlns:p14="http://schemas.microsoft.com/office/powerpoint/2010/main" val="342599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9A8B18-D2E4-4137-BAD8-E2DE04959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B5DD-73A4-21E7-E3E3-F7F8F3B6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3" y="960120"/>
            <a:ext cx="9996004" cy="1508760"/>
          </a:xfrm>
        </p:spPr>
        <p:txBody>
          <a:bodyPr anchor="ctr">
            <a:normAutofit/>
          </a:bodyPr>
          <a:lstStyle/>
          <a:p>
            <a:r>
              <a:rPr lang="en-GB" dirty="0"/>
              <a:t>TC_4 – Search and add accessories to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73B-32C7-C470-9F03-B9D491D3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908092"/>
            <a:ext cx="10312430" cy="2997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dirty="0"/>
              <a:t>In this test case I test  the accessories page. Using filters I select and add a phone adapter to cart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847EDB-F4DA-489C-9C18-2CA3FCFD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3705" y="1907347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14D81F-8349-410E-A097-E5C4A308F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2500" y="1824533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8CDC24-5788-4827-A24D-89452A993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4543" y="0"/>
            <a:ext cx="2249810" cy="2294745"/>
          </a:xfrm>
          <a:custGeom>
            <a:avLst/>
            <a:gdLst>
              <a:gd name="connsiteX0" fmla="*/ 49162 w 2249810"/>
              <a:gd name="connsiteY0" fmla="*/ 0 h 2294745"/>
              <a:gd name="connsiteX1" fmla="*/ 2200648 w 2249810"/>
              <a:gd name="connsiteY1" fmla="*/ 0 h 2294745"/>
              <a:gd name="connsiteX2" fmla="*/ 2210105 w 2249810"/>
              <a:gd name="connsiteY2" fmla="*/ 23601 h 2294745"/>
              <a:gd name="connsiteX3" fmla="*/ 2249810 w 2249810"/>
              <a:gd name="connsiteY3" fmla="*/ 326933 h 2294745"/>
              <a:gd name="connsiteX4" fmla="*/ 2249810 w 2249810"/>
              <a:gd name="connsiteY4" fmla="*/ 422824 h 2294745"/>
              <a:gd name="connsiteX5" fmla="*/ 2249810 w 2249810"/>
              <a:gd name="connsiteY5" fmla="*/ 696534 h 2294745"/>
              <a:gd name="connsiteX6" fmla="*/ 2249810 w 2249810"/>
              <a:gd name="connsiteY6" fmla="*/ 848826 h 2294745"/>
              <a:gd name="connsiteX7" fmla="*/ 2249810 w 2249810"/>
              <a:gd name="connsiteY7" fmla="*/ 1058531 h 2294745"/>
              <a:gd name="connsiteX8" fmla="*/ 2249810 w 2249810"/>
              <a:gd name="connsiteY8" fmla="*/ 1218426 h 2294745"/>
              <a:gd name="connsiteX9" fmla="*/ 1955981 w 2249810"/>
              <a:gd name="connsiteY9" fmla="*/ 1845313 h 2294745"/>
              <a:gd name="connsiteX10" fmla="*/ 1225437 w 2249810"/>
              <a:gd name="connsiteY10" fmla="*/ 2208220 h 2294745"/>
              <a:gd name="connsiteX11" fmla="*/ 1123061 w 2249810"/>
              <a:gd name="connsiteY11" fmla="*/ 2294745 h 2294745"/>
              <a:gd name="connsiteX12" fmla="*/ 1024372 w 2249810"/>
              <a:gd name="connsiteY12" fmla="*/ 2208220 h 2294745"/>
              <a:gd name="connsiteX13" fmla="*/ 293829 w 2249810"/>
              <a:gd name="connsiteY13" fmla="*/ 1845313 h 2294745"/>
              <a:gd name="connsiteX14" fmla="*/ 0 w 2249810"/>
              <a:gd name="connsiteY14" fmla="*/ 1218426 h 2294745"/>
              <a:gd name="connsiteX15" fmla="*/ 0 w 2249810"/>
              <a:gd name="connsiteY15" fmla="*/ 1058531 h 2294745"/>
              <a:gd name="connsiteX16" fmla="*/ 0 w 2249810"/>
              <a:gd name="connsiteY16" fmla="*/ 848826 h 2294745"/>
              <a:gd name="connsiteX17" fmla="*/ 0 w 2249810"/>
              <a:gd name="connsiteY17" fmla="*/ 696534 h 2294745"/>
              <a:gd name="connsiteX18" fmla="*/ 0 w 2249810"/>
              <a:gd name="connsiteY18" fmla="*/ 422824 h 2294745"/>
              <a:gd name="connsiteX19" fmla="*/ 0 w 2249810"/>
              <a:gd name="connsiteY19" fmla="*/ 326933 h 2294745"/>
              <a:gd name="connsiteX20" fmla="*/ 39706 w 2249810"/>
              <a:gd name="connsiteY20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5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3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89" y="1704061"/>
                  <a:pt x="1955981" y="1845313"/>
                </a:cubicBezTo>
                <a:cubicBezTo>
                  <a:pt x="1745898" y="1967026"/>
                  <a:pt x="1470144" y="2019115"/>
                  <a:pt x="1225437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9" y="1845313"/>
                </a:cubicBezTo>
                <a:cubicBezTo>
                  <a:pt x="91821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3" y="106934"/>
                  <a:pt x="39706" y="23601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5E34010-F2DF-43EB-8667-8C249A9D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0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403788 h 2377558"/>
              <a:gd name="connsiteX17" fmla="*/ 0 w 2372219"/>
              <a:gd name="connsiteY17" fmla="*/ 302680 h 2377558"/>
              <a:gd name="connsiteX18" fmla="*/ 18456 w 2372219"/>
              <a:gd name="connsiteY18" fmla="*/ 76379 h 2377558"/>
              <a:gd name="connsiteX19" fmla="*/ 37572 w 2372219"/>
              <a:gd name="connsiteY19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403788 h 2377558"/>
              <a:gd name="connsiteX16" fmla="*/ 0 w 2372219"/>
              <a:gd name="connsiteY16" fmla="*/ 302680 h 2377558"/>
              <a:gd name="connsiteX17" fmla="*/ 18456 w 2372219"/>
              <a:gd name="connsiteY17" fmla="*/ 76379 h 2377558"/>
              <a:gd name="connsiteX18" fmla="*/ 37572 w 2372219"/>
              <a:gd name="connsiteY18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403788 h 2377558"/>
              <a:gd name="connsiteX15" fmla="*/ 0 w 2372219"/>
              <a:gd name="connsiteY15" fmla="*/ 302680 h 2377558"/>
              <a:gd name="connsiteX16" fmla="*/ 18456 w 2372219"/>
              <a:gd name="connsiteY16" fmla="*/ 76379 h 2377558"/>
              <a:gd name="connsiteX17" fmla="*/ 37572 w 2372219"/>
              <a:gd name="connsiteY17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242678 h 2377558"/>
              <a:gd name="connsiteX7" fmla="*/ 2062403 w 2372219"/>
              <a:gd name="connsiteY7" fmla="*/ 1903673 h 2377558"/>
              <a:gd name="connsiteX8" fmla="*/ 1292111 w 2372219"/>
              <a:gd name="connsiteY8" fmla="*/ 2286325 h 2377558"/>
              <a:gd name="connsiteX9" fmla="*/ 1184165 w 2372219"/>
              <a:gd name="connsiteY9" fmla="*/ 2377558 h 2377558"/>
              <a:gd name="connsiteX10" fmla="*/ 1080107 w 2372219"/>
              <a:gd name="connsiteY10" fmla="*/ 2286325 h 2377558"/>
              <a:gd name="connsiteX11" fmla="*/ 309816 w 2372219"/>
              <a:gd name="connsiteY11" fmla="*/ 1903673 h 2377558"/>
              <a:gd name="connsiteX12" fmla="*/ 0 w 2372219"/>
              <a:gd name="connsiteY12" fmla="*/ 1242678 h 2377558"/>
              <a:gd name="connsiteX13" fmla="*/ 0 w 2372219"/>
              <a:gd name="connsiteY13" fmla="*/ 403788 h 2377558"/>
              <a:gd name="connsiteX14" fmla="*/ 0 w 2372219"/>
              <a:gd name="connsiteY14" fmla="*/ 302680 h 2377558"/>
              <a:gd name="connsiteX15" fmla="*/ 18456 w 2372219"/>
              <a:gd name="connsiteY15" fmla="*/ 76379 h 2377558"/>
              <a:gd name="connsiteX16" fmla="*/ 37572 w 2372219"/>
              <a:gd name="connsiteY16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1242678 h 2377558"/>
              <a:gd name="connsiteX6" fmla="*/ 2062403 w 2372219"/>
              <a:gd name="connsiteY6" fmla="*/ 1903673 h 2377558"/>
              <a:gd name="connsiteX7" fmla="*/ 1292111 w 2372219"/>
              <a:gd name="connsiteY7" fmla="*/ 2286325 h 2377558"/>
              <a:gd name="connsiteX8" fmla="*/ 1184165 w 2372219"/>
              <a:gd name="connsiteY8" fmla="*/ 2377558 h 2377558"/>
              <a:gd name="connsiteX9" fmla="*/ 1080107 w 2372219"/>
              <a:gd name="connsiteY9" fmla="*/ 2286325 h 2377558"/>
              <a:gd name="connsiteX10" fmla="*/ 309816 w 2372219"/>
              <a:gd name="connsiteY10" fmla="*/ 1903673 h 2377558"/>
              <a:gd name="connsiteX11" fmla="*/ 0 w 2372219"/>
              <a:gd name="connsiteY11" fmla="*/ 1242678 h 2377558"/>
              <a:gd name="connsiteX12" fmla="*/ 0 w 2372219"/>
              <a:gd name="connsiteY12" fmla="*/ 403788 h 2377558"/>
              <a:gd name="connsiteX13" fmla="*/ 0 w 2372219"/>
              <a:gd name="connsiteY13" fmla="*/ 302680 h 2377558"/>
              <a:gd name="connsiteX14" fmla="*/ 18456 w 2372219"/>
              <a:gd name="connsiteY14" fmla="*/ 76379 h 2377558"/>
              <a:gd name="connsiteX15" fmla="*/ 37572 w 2372219"/>
              <a:gd name="connsiteY15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1242678 h 2377558"/>
              <a:gd name="connsiteX5" fmla="*/ 2062403 w 2372219"/>
              <a:gd name="connsiteY5" fmla="*/ 1903673 h 2377558"/>
              <a:gd name="connsiteX6" fmla="*/ 1292111 w 2372219"/>
              <a:gd name="connsiteY6" fmla="*/ 2286325 h 2377558"/>
              <a:gd name="connsiteX7" fmla="*/ 1184165 w 2372219"/>
              <a:gd name="connsiteY7" fmla="*/ 2377558 h 2377558"/>
              <a:gd name="connsiteX8" fmla="*/ 1080107 w 2372219"/>
              <a:gd name="connsiteY8" fmla="*/ 2286325 h 2377558"/>
              <a:gd name="connsiteX9" fmla="*/ 309816 w 2372219"/>
              <a:gd name="connsiteY9" fmla="*/ 1903673 h 2377558"/>
              <a:gd name="connsiteX10" fmla="*/ 0 w 2372219"/>
              <a:gd name="connsiteY10" fmla="*/ 1242678 h 2377558"/>
              <a:gd name="connsiteX11" fmla="*/ 0 w 2372219"/>
              <a:gd name="connsiteY11" fmla="*/ 403788 h 2377558"/>
              <a:gd name="connsiteX12" fmla="*/ 0 w 2372219"/>
              <a:gd name="connsiteY12" fmla="*/ 302680 h 2377558"/>
              <a:gd name="connsiteX13" fmla="*/ 18456 w 2372219"/>
              <a:gd name="connsiteY13" fmla="*/ 76379 h 2377558"/>
              <a:gd name="connsiteX14" fmla="*/ 37572 w 2372219"/>
              <a:gd name="connsiteY14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1242678 h 2377558"/>
              <a:gd name="connsiteX4" fmla="*/ 2062403 w 2372219"/>
              <a:gd name="connsiteY4" fmla="*/ 1903673 h 2377558"/>
              <a:gd name="connsiteX5" fmla="*/ 1292111 w 2372219"/>
              <a:gd name="connsiteY5" fmla="*/ 2286325 h 2377558"/>
              <a:gd name="connsiteX6" fmla="*/ 1184165 w 2372219"/>
              <a:gd name="connsiteY6" fmla="*/ 2377558 h 2377558"/>
              <a:gd name="connsiteX7" fmla="*/ 1080107 w 2372219"/>
              <a:gd name="connsiteY7" fmla="*/ 2286325 h 2377558"/>
              <a:gd name="connsiteX8" fmla="*/ 309816 w 2372219"/>
              <a:gd name="connsiteY8" fmla="*/ 1903673 h 2377558"/>
              <a:gd name="connsiteX9" fmla="*/ 0 w 2372219"/>
              <a:gd name="connsiteY9" fmla="*/ 1242678 h 2377558"/>
              <a:gd name="connsiteX10" fmla="*/ 0 w 2372219"/>
              <a:gd name="connsiteY10" fmla="*/ 403788 h 2377558"/>
              <a:gd name="connsiteX11" fmla="*/ 0 w 2372219"/>
              <a:gd name="connsiteY11" fmla="*/ 302680 h 2377558"/>
              <a:gd name="connsiteX12" fmla="*/ 18456 w 2372219"/>
              <a:gd name="connsiteY12" fmla="*/ 76379 h 2377558"/>
              <a:gd name="connsiteX13" fmla="*/ 37572 w 2372219"/>
              <a:gd name="connsiteY13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DFF8B46-B5D7-49A5-B96C-F7D621D6F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4543" y="4563256"/>
            <a:ext cx="2249810" cy="2294744"/>
          </a:xfrm>
          <a:custGeom>
            <a:avLst/>
            <a:gdLst>
              <a:gd name="connsiteX0" fmla="*/ 1126749 w 2249810"/>
              <a:gd name="connsiteY0" fmla="*/ 0 h 2294744"/>
              <a:gd name="connsiteX1" fmla="*/ 1225438 w 2249810"/>
              <a:gd name="connsiteY1" fmla="*/ 86525 h 2294744"/>
              <a:gd name="connsiteX2" fmla="*/ 1955981 w 2249810"/>
              <a:gd name="connsiteY2" fmla="*/ 449433 h 2294744"/>
              <a:gd name="connsiteX3" fmla="*/ 2249810 w 2249810"/>
              <a:gd name="connsiteY3" fmla="*/ 1076320 h 2294744"/>
              <a:gd name="connsiteX4" fmla="*/ 2249810 w 2249810"/>
              <a:gd name="connsiteY4" fmla="*/ 1172210 h 2294744"/>
              <a:gd name="connsiteX5" fmla="*/ 2249810 w 2249810"/>
              <a:gd name="connsiteY5" fmla="*/ 1445920 h 2294744"/>
              <a:gd name="connsiteX6" fmla="*/ 2249810 w 2249810"/>
              <a:gd name="connsiteY6" fmla="*/ 1598212 h 2294744"/>
              <a:gd name="connsiteX7" fmla="*/ 2249810 w 2249810"/>
              <a:gd name="connsiteY7" fmla="*/ 1807917 h 2294744"/>
              <a:gd name="connsiteX8" fmla="*/ 2249810 w 2249810"/>
              <a:gd name="connsiteY8" fmla="*/ 1967812 h 2294744"/>
              <a:gd name="connsiteX9" fmla="*/ 2210105 w 2249810"/>
              <a:gd name="connsiteY9" fmla="*/ 2271144 h 2294744"/>
              <a:gd name="connsiteX10" fmla="*/ 2200649 w 2249810"/>
              <a:gd name="connsiteY10" fmla="*/ 2294744 h 2294744"/>
              <a:gd name="connsiteX11" fmla="*/ 49161 w 2249810"/>
              <a:gd name="connsiteY11" fmla="*/ 2294744 h 2294744"/>
              <a:gd name="connsiteX12" fmla="*/ 39706 w 2249810"/>
              <a:gd name="connsiteY12" fmla="*/ 2271144 h 2294744"/>
              <a:gd name="connsiteX13" fmla="*/ 0 w 2249810"/>
              <a:gd name="connsiteY13" fmla="*/ 1967812 h 2294744"/>
              <a:gd name="connsiteX14" fmla="*/ 0 w 2249810"/>
              <a:gd name="connsiteY14" fmla="*/ 1807917 h 2294744"/>
              <a:gd name="connsiteX15" fmla="*/ 0 w 2249810"/>
              <a:gd name="connsiteY15" fmla="*/ 1598212 h 2294744"/>
              <a:gd name="connsiteX16" fmla="*/ 0 w 2249810"/>
              <a:gd name="connsiteY16" fmla="*/ 1445920 h 2294744"/>
              <a:gd name="connsiteX17" fmla="*/ 0 w 2249810"/>
              <a:gd name="connsiteY17" fmla="*/ 1172210 h 2294744"/>
              <a:gd name="connsiteX18" fmla="*/ 0 w 2249810"/>
              <a:gd name="connsiteY18" fmla="*/ 1076320 h 2294744"/>
              <a:gd name="connsiteX19" fmla="*/ 293829 w 2249810"/>
              <a:gd name="connsiteY19" fmla="*/ 449433 h 2294744"/>
              <a:gd name="connsiteX20" fmla="*/ 1024373 w 2249810"/>
              <a:gd name="connsiteY20" fmla="*/ 86525 h 229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4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089178"/>
                  <a:pt x="2236898" y="2187812"/>
                  <a:pt x="2210105" y="2271144"/>
                </a:cubicBezTo>
                <a:lnTo>
                  <a:pt x="2200649" y="2294744"/>
                </a:lnTo>
                <a:lnTo>
                  <a:pt x="49161" y="2294744"/>
                </a:lnTo>
                <a:lnTo>
                  <a:pt x="39706" y="2271144"/>
                </a:lnTo>
                <a:cubicBezTo>
                  <a:pt x="12913" y="2187812"/>
                  <a:pt x="0" y="2089178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3" y="8652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ED3D3A-8837-497F-AF61-F51177F4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4480442"/>
            <a:ext cx="2372219" cy="2377558"/>
          </a:xfrm>
          <a:custGeom>
            <a:avLst/>
            <a:gdLst>
              <a:gd name="connsiteX0" fmla="*/ 1188054 w 2372219"/>
              <a:gd name="connsiteY0" fmla="*/ 0 h 2377558"/>
              <a:gd name="connsiteX1" fmla="*/ 1292113 w 2372219"/>
              <a:gd name="connsiteY1" fmla="*/ 91233 h 2377558"/>
              <a:gd name="connsiteX2" fmla="*/ 2062403 w 2372219"/>
              <a:gd name="connsiteY2" fmla="*/ 473886 h 2377558"/>
              <a:gd name="connsiteX3" fmla="*/ 2372219 w 2372219"/>
              <a:gd name="connsiteY3" fmla="*/ 1134881 h 2377558"/>
              <a:gd name="connsiteX4" fmla="*/ 2372219 w 2372219"/>
              <a:gd name="connsiteY4" fmla="*/ 1235988 h 2377558"/>
              <a:gd name="connsiteX5" fmla="*/ 2372219 w 2372219"/>
              <a:gd name="connsiteY5" fmla="*/ 1524590 h 2377558"/>
              <a:gd name="connsiteX6" fmla="*/ 2372219 w 2372219"/>
              <a:gd name="connsiteY6" fmla="*/ 1685168 h 2377558"/>
              <a:gd name="connsiteX7" fmla="*/ 2372219 w 2372219"/>
              <a:gd name="connsiteY7" fmla="*/ 1906283 h 2377558"/>
              <a:gd name="connsiteX8" fmla="*/ 2372219 w 2372219"/>
              <a:gd name="connsiteY8" fmla="*/ 2074878 h 2377558"/>
              <a:gd name="connsiteX9" fmla="*/ 2353763 w 2372219"/>
              <a:gd name="connsiteY9" fmla="*/ 2301179 h 2377558"/>
              <a:gd name="connsiteX10" fmla="*/ 2334647 w 2372219"/>
              <a:gd name="connsiteY10" fmla="*/ 2377558 h 2377558"/>
              <a:gd name="connsiteX11" fmla="*/ 37572 w 2372219"/>
              <a:gd name="connsiteY11" fmla="*/ 2377558 h 2377558"/>
              <a:gd name="connsiteX12" fmla="*/ 18456 w 2372219"/>
              <a:gd name="connsiteY12" fmla="*/ 2301179 h 2377558"/>
              <a:gd name="connsiteX13" fmla="*/ 0 w 2372219"/>
              <a:gd name="connsiteY13" fmla="*/ 2074878 h 2377558"/>
              <a:gd name="connsiteX14" fmla="*/ 0 w 2372219"/>
              <a:gd name="connsiteY14" fmla="*/ 1906283 h 2377558"/>
              <a:gd name="connsiteX15" fmla="*/ 0 w 2372219"/>
              <a:gd name="connsiteY15" fmla="*/ 1685168 h 2377558"/>
              <a:gd name="connsiteX16" fmla="*/ 0 w 2372219"/>
              <a:gd name="connsiteY16" fmla="*/ 1524590 h 2377558"/>
              <a:gd name="connsiteX17" fmla="*/ 0 w 2372219"/>
              <a:gd name="connsiteY17" fmla="*/ 1235988 h 2377558"/>
              <a:gd name="connsiteX18" fmla="*/ 0 w 2372219"/>
              <a:gd name="connsiteY18" fmla="*/ 1134881 h 2377558"/>
              <a:gd name="connsiteX19" fmla="*/ 309816 w 2372219"/>
              <a:gd name="connsiteY19" fmla="*/ 473886 h 2377558"/>
              <a:gd name="connsiteX20" fmla="*/ 1080108 w 2372219"/>
              <a:gd name="connsiteY20" fmla="*/ 91233 h 2377558"/>
              <a:gd name="connsiteX0" fmla="*/ 37572 w 2372219"/>
              <a:gd name="connsiteY0" fmla="*/ 2377558 h 2468998"/>
              <a:gd name="connsiteX1" fmla="*/ 18456 w 2372219"/>
              <a:gd name="connsiteY1" fmla="*/ 2301179 h 2468998"/>
              <a:gd name="connsiteX2" fmla="*/ 0 w 2372219"/>
              <a:gd name="connsiteY2" fmla="*/ 2074878 h 2468998"/>
              <a:gd name="connsiteX3" fmla="*/ 0 w 2372219"/>
              <a:gd name="connsiteY3" fmla="*/ 1906283 h 2468998"/>
              <a:gd name="connsiteX4" fmla="*/ 0 w 2372219"/>
              <a:gd name="connsiteY4" fmla="*/ 1685168 h 2468998"/>
              <a:gd name="connsiteX5" fmla="*/ 0 w 2372219"/>
              <a:gd name="connsiteY5" fmla="*/ 1524590 h 2468998"/>
              <a:gd name="connsiteX6" fmla="*/ 0 w 2372219"/>
              <a:gd name="connsiteY6" fmla="*/ 1235988 h 2468998"/>
              <a:gd name="connsiteX7" fmla="*/ 0 w 2372219"/>
              <a:gd name="connsiteY7" fmla="*/ 1134881 h 2468998"/>
              <a:gd name="connsiteX8" fmla="*/ 309816 w 2372219"/>
              <a:gd name="connsiteY8" fmla="*/ 473886 h 2468998"/>
              <a:gd name="connsiteX9" fmla="*/ 1080108 w 2372219"/>
              <a:gd name="connsiteY9" fmla="*/ 91233 h 2468998"/>
              <a:gd name="connsiteX10" fmla="*/ 1188054 w 2372219"/>
              <a:gd name="connsiteY10" fmla="*/ 0 h 2468998"/>
              <a:gd name="connsiteX11" fmla="*/ 1292113 w 2372219"/>
              <a:gd name="connsiteY11" fmla="*/ 91233 h 2468998"/>
              <a:gd name="connsiteX12" fmla="*/ 2062403 w 2372219"/>
              <a:gd name="connsiteY12" fmla="*/ 473886 h 2468998"/>
              <a:gd name="connsiteX13" fmla="*/ 2372219 w 2372219"/>
              <a:gd name="connsiteY13" fmla="*/ 1134881 h 2468998"/>
              <a:gd name="connsiteX14" fmla="*/ 2372219 w 2372219"/>
              <a:gd name="connsiteY14" fmla="*/ 1235988 h 2468998"/>
              <a:gd name="connsiteX15" fmla="*/ 2372219 w 2372219"/>
              <a:gd name="connsiteY15" fmla="*/ 1524590 h 2468998"/>
              <a:gd name="connsiteX16" fmla="*/ 2372219 w 2372219"/>
              <a:gd name="connsiteY16" fmla="*/ 1685168 h 2468998"/>
              <a:gd name="connsiteX17" fmla="*/ 2372219 w 2372219"/>
              <a:gd name="connsiteY17" fmla="*/ 1906283 h 2468998"/>
              <a:gd name="connsiteX18" fmla="*/ 2372219 w 2372219"/>
              <a:gd name="connsiteY18" fmla="*/ 2074878 h 2468998"/>
              <a:gd name="connsiteX19" fmla="*/ 2353763 w 2372219"/>
              <a:gd name="connsiteY19" fmla="*/ 2301179 h 2468998"/>
              <a:gd name="connsiteX20" fmla="*/ 2334647 w 2372219"/>
              <a:gd name="connsiteY20" fmla="*/ 2377558 h 2468998"/>
              <a:gd name="connsiteX21" fmla="*/ 129012 w 2372219"/>
              <a:gd name="connsiteY21" fmla="*/ 2468998 h 246899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685168 h 2377558"/>
              <a:gd name="connsiteX17" fmla="*/ 2372219 w 2372219"/>
              <a:gd name="connsiteY17" fmla="*/ 1906283 h 2377558"/>
              <a:gd name="connsiteX18" fmla="*/ 2372219 w 2372219"/>
              <a:gd name="connsiteY18" fmla="*/ 2074878 h 2377558"/>
              <a:gd name="connsiteX19" fmla="*/ 2353763 w 2372219"/>
              <a:gd name="connsiteY19" fmla="*/ 2301179 h 2377558"/>
              <a:gd name="connsiteX20" fmla="*/ 2334647 w 2372219"/>
              <a:gd name="connsiteY20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906283 h 2377558"/>
              <a:gd name="connsiteX17" fmla="*/ 2372219 w 2372219"/>
              <a:gd name="connsiteY17" fmla="*/ 2074878 h 2377558"/>
              <a:gd name="connsiteX18" fmla="*/ 2353763 w 2372219"/>
              <a:gd name="connsiteY18" fmla="*/ 2301179 h 2377558"/>
              <a:gd name="connsiteX19" fmla="*/ 2334647 w 2372219"/>
              <a:gd name="connsiteY19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906283 h 2377558"/>
              <a:gd name="connsiteX16" fmla="*/ 2372219 w 2372219"/>
              <a:gd name="connsiteY16" fmla="*/ 2074878 h 2377558"/>
              <a:gd name="connsiteX17" fmla="*/ 2353763 w 2372219"/>
              <a:gd name="connsiteY17" fmla="*/ 2301179 h 2377558"/>
              <a:gd name="connsiteX18" fmla="*/ 2334647 w 2372219"/>
              <a:gd name="connsiteY18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2074878 h 2377558"/>
              <a:gd name="connsiteX16" fmla="*/ 2353763 w 2372219"/>
              <a:gd name="connsiteY16" fmla="*/ 2301179 h 2377558"/>
              <a:gd name="connsiteX17" fmla="*/ 2334647 w 2372219"/>
              <a:gd name="connsiteY17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235988 h 2377558"/>
              <a:gd name="connsiteX6" fmla="*/ 0 w 2372219"/>
              <a:gd name="connsiteY6" fmla="*/ 1134881 h 2377558"/>
              <a:gd name="connsiteX7" fmla="*/ 309816 w 2372219"/>
              <a:gd name="connsiteY7" fmla="*/ 473886 h 2377558"/>
              <a:gd name="connsiteX8" fmla="*/ 1080108 w 2372219"/>
              <a:gd name="connsiteY8" fmla="*/ 91233 h 2377558"/>
              <a:gd name="connsiteX9" fmla="*/ 1188054 w 2372219"/>
              <a:gd name="connsiteY9" fmla="*/ 0 h 2377558"/>
              <a:gd name="connsiteX10" fmla="*/ 1292113 w 2372219"/>
              <a:gd name="connsiteY10" fmla="*/ 91233 h 2377558"/>
              <a:gd name="connsiteX11" fmla="*/ 2062403 w 2372219"/>
              <a:gd name="connsiteY11" fmla="*/ 473886 h 2377558"/>
              <a:gd name="connsiteX12" fmla="*/ 2372219 w 2372219"/>
              <a:gd name="connsiteY12" fmla="*/ 1134881 h 2377558"/>
              <a:gd name="connsiteX13" fmla="*/ 2372219 w 2372219"/>
              <a:gd name="connsiteY13" fmla="*/ 1235988 h 2377558"/>
              <a:gd name="connsiteX14" fmla="*/ 2372219 w 2372219"/>
              <a:gd name="connsiteY14" fmla="*/ 2074878 h 2377558"/>
              <a:gd name="connsiteX15" fmla="*/ 2353763 w 2372219"/>
              <a:gd name="connsiteY15" fmla="*/ 2301179 h 2377558"/>
              <a:gd name="connsiteX16" fmla="*/ 2334647 w 2372219"/>
              <a:gd name="connsiteY16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134881 h 2377558"/>
              <a:gd name="connsiteX6" fmla="*/ 309816 w 2372219"/>
              <a:gd name="connsiteY6" fmla="*/ 473886 h 2377558"/>
              <a:gd name="connsiteX7" fmla="*/ 1080108 w 2372219"/>
              <a:gd name="connsiteY7" fmla="*/ 91233 h 2377558"/>
              <a:gd name="connsiteX8" fmla="*/ 1188054 w 2372219"/>
              <a:gd name="connsiteY8" fmla="*/ 0 h 2377558"/>
              <a:gd name="connsiteX9" fmla="*/ 1292113 w 2372219"/>
              <a:gd name="connsiteY9" fmla="*/ 91233 h 2377558"/>
              <a:gd name="connsiteX10" fmla="*/ 2062403 w 2372219"/>
              <a:gd name="connsiteY10" fmla="*/ 473886 h 2377558"/>
              <a:gd name="connsiteX11" fmla="*/ 2372219 w 2372219"/>
              <a:gd name="connsiteY11" fmla="*/ 1134881 h 2377558"/>
              <a:gd name="connsiteX12" fmla="*/ 2372219 w 2372219"/>
              <a:gd name="connsiteY12" fmla="*/ 1235988 h 2377558"/>
              <a:gd name="connsiteX13" fmla="*/ 2372219 w 2372219"/>
              <a:gd name="connsiteY13" fmla="*/ 2074878 h 2377558"/>
              <a:gd name="connsiteX14" fmla="*/ 2353763 w 2372219"/>
              <a:gd name="connsiteY14" fmla="*/ 2301179 h 2377558"/>
              <a:gd name="connsiteX15" fmla="*/ 2334647 w 2372219"/>
              <a:gd name="connsiteY15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685168 h 2377558"/>
              <a:gd name="connsiteX4" fmla="*/ 0 w 2372219"/>
              <a:gd name="connsiteY4" fmla="*/ 1134881 h 2377558"/>
              <a:gd name="connsiteX5" fmla="*/ 309816 w 2372219"/>
              <a:gd name="connsiteY5" fmla="*/ 473886 h 2377558"/>
              <a:gd name="connsiteX6" fmla="*/ 1080108 w 2372219"/>
              <a:gd name="connsiteY6" fmla="*/ 91233 h 2377558"/>
              <a:gd name="connsiteX7" fmla="*/ 1188054 w 2372219"/>
              <a:gd name="connsiteY7" fmla="*/ 0 h 2377558"/>
              <a:gd name="connsiteX8" fmla="*/ 1292113 w 2372219"/>
              <a:gd name="connsiteY8" fmla="*/ 91233 h 2377558"/>
              <a:gd name="connsiteX9" fmla="*/ 2062403 w 2372219"/>
              <a:gd name="connsiteY9" fmla="*/ 473886 h 2377558"/>
              <a:gd name="connsiteX10" fmla="*/ 2372219 w 2372219"/>
              <a:gd name="connsiteY10" fmla="*/ 1134881 h 2377558"/>
              <a:gd name="connsiteX11" fmla="*/ 2372219 w 2372219"/>
              <a:gd name="connsiteY11" fmla="*/ 1235988 h 2377558"/>
              <a:gd name="connsiteX12" fmla="*/ 2372219 w 2372219"/>
              <a:gd name="connsiteY12" fmla="*/ 2074878 h 2377558"/>
              <a:gd name="connsiteX13" fmla="*/ 2353763 w 2372219"/>
              <a:gd name="connsiteY13" fmla="*/ 2301179 h 2377558"/>
              <a:gd name="connsiteX14" fmla="*/ 2334647 w 2372219"/>
              <a:gd name="connsiteY14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1235988 h 2377558"/>
              <a:gd name="connsiteX11" fmla="*/ 2372219 w 2372219"/>
              <a:gd name="connsiteY11" fmla="*/ 2074878 h 2377558"/>
              <a:gd name="connsiteX12" fmla="*/ 2353763 w 2372219"/>
              <a:gd name="connsiteY12" fmla="*/ 2301179 h 2377558"/>
              <a:gd name="connsiteX13" fmla="*/ 2334647 w 2372219"/>
              <a:gd name="connsiteY13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2074878 h 2377558"/>
              <a:gd name="connsiteX11" fmla="*/ 2353763 w 2372219"/>
              <a:gd name="connsiteY11" fmla="*/ 2301179 h 2377558"/>
              <a:gd name="connsiteX12" fmla="*/ 2334647 w 2372219"/>
              <a:gd name="connsiteY12" fmla="*/ 2377558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219" h="2377558">
                <a:moveTo>
                  <a:pt x="37572" y="2377558"/>
                </a:moveTo>
                <a:lnTo>
                  <a:pt x="18456" y="2301179"/>
                </a:lnTo>
                <a:cubicBezTo>
                  <a:pt x="6051" y="2234851"/>
                  <a:pt x="0" y="2160191"/>
                  <a:pt x="0" y="2074878"/>
                </a:cubicBezTo>
                <a:lnTo>
                  <a:pt x="0" y="1134881"/>
                </a:lnTo>
                <a:cubicBezTo>
                  <a:pt x="0" y="793630"/>
                  <a:pt x="96817" y="622823"/>
                  <a:pt x="309816" y="473886"/>
                </a:cubicBezTo>
                <a:cubicBezTo>
                  <a:pt x="531329" y="345550"/>
                  <a:pt x="822086" y="290627"/>
                  <a:pt x="1080108" y="91233"/>
                </a:cubicBezTo>
                <a:lnTo>
                  <a:pt x="1188054" y="0"/>
                </a:lnTo>
                <a:lnTo>
                  <a:pt x="1292113" y="91233"/>
                </a:lnTo>
                <a:cubicBezTo>
                  <a:pt x="1550134" y="290627"/>
                  <a:pt x="1840892" y="345550"/>
                  <a:pt x="2062403" y="473886"/>
                </a:cubicBezTo>
                <a:cubicBezTo>
                  <a:pt x="2275403" y="622823"/>
                  <a:pt x="2372219" y="793630"/>
                  <a:pt x="2372219" y="1134881"/>
                </a:cubicBezTo>
                <a:lnTo>
                  <a:pt x="2372219" y="2074878"/>
                </a:lnTo>
                <a:cubicBezTo>
                  <a:pt x="2372219" y="2160191"/>
                  <a:pt x="2366168" y="2234851"/>
                  <a:pt x="2353763" y="2301179"/>
                </a:cubicBezTo>
                <a:lnTo>
                  <a:pt x="2334647" y="2377558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7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500D-4DF3-7CAE-6612-3AC9FD5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51" y="107180"/>
            <a:ext cx="9076329" cy="59932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Code print screen</a:t>
            </a:r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4E20CB-80FE-5F12-1B06-6E4BA8A85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81" y="788833"/>
            <a:ext cx="7601219" cy="4753593"/>
          </a:xfrm>
        </p:spPr>
      </p:pic>
      <p:pic>
        <p:nvPicPr>
          <p:cNvPr id="5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8FF72F-0680-F7DA-B33E-096921EF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34" y="2132631"/>
            <a:ext cx="6637149" cy="41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4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4509-5118-854C-CAE8-6BD5FD5C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12" y="120095"/>
            <a:ext cx="9076329" cy="68973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Site Print Screen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8BBDD0-21F1-16DB-FCD8-7DCA5E1D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343" y="840495"/>
            <a:ext cx="9275705" cy="5794086"/>
          </a:xfrm>
        </p:spPr>
      </p:pic>
    </p:spTree>
    <p:extLst>
      <p:ext uri="{BB962C8B-B14F-4D97-AF65-F5344CB8AC3E}">
        <p14:creationId xmlns:p14="http://schemas.microsoft.com/office/powerpoint/2010/main" val="86055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838DF6-B910-4CC3-8C59-93A8CF4B3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B5DD-73A4-21E7-E3E3-F7F8F3B6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3" y="960120"/>
            <a:ext cx="9630258" cy="1121303"/>
          </a:xfrm>
        </p:spPr>
        <p:txBody>
          <a:bodyPr anchor="ctr">
            <a:normAutofit/>
          </a:bodyPr>
          <a:lstStyle/>
          <a:p>
            <a:r>
              <a:rPr lang="en-GB" dirty="0"/>
              <a:t>TC_5 – Adding to cart and completing order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73B-32C7-C470-9F03-B9D491D3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750695"/>
            <a:ext cx="9139478" cy="31677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This test case is about the functionality of the cart. I add a product to cart and submit all the details in the order form. </a:t>
            </a:r>
          </a:p>
          <a:p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C570C4-C039-4ABC-A94C-9B909566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9556" y="1731566"/>
            <a:ext cx="3152219" cy="426514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03205C94-90CF-44CA-9474-067CC29E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1697" y="1802117"/>
            <a:ext cx="3047936" cy="4124044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69D65A-F0AB-40CB-A73B-68EE91581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241" y="1"/>
            <a:ext cx="2361759" cy="2533369"/>
          </a:xfrm>
          <a:custGeom>
            <a:avLst/>
            <a:gdLst>
              <a:gd name="connsiteX0" fmla="*/ 0 w 2361759"/>
              <a:gd name="connsiteY0" fmla="*/ 0 h 2533369"/>
              <a:gd name="connsiteX1" fmla="*/ 2361759 w 2361759"/>
              <a:gd name="connsiteY1" fmla="*/ 0 h 2533369"/>
              <a:gd name="connsiteX2" fmla="*/ 2361759 w 2361759"/>
              <a:gd name="connsiteY2" fmla="*/ 2075848 h 2533369"/>
              <a:gd name="connsiteX3" fmla="*/ 2246942 w 2361759"/>
              <a:gd name="connsiteY3" fmla="*/ 2122494 h 2533369"/>
              <a:gd name="connsiteX4" fmla="*/ 1716965 w 2361759"/>
              <a:gd name="connsiteY4" fmla="*/ 2412138 h 2533369"/>
              <a:gd name="connsiteX5" fmla="*/ 1573526 w 2361759"/>
              <a:gd name="connsiteY5" fmla="*/ 2533369 h 2533369"/>
              <a:gd name="connsiteX6" fmla="*/ 1435253 w 2361759"/>
              <a:gd name="connsiteY6" fmla="*/ 2412138 h 2533369"/>
              <a:gd name="connsiteX7" fmla="*/ 411684 w 2361759"/>
              <a:gd name="connsiteY7" fmla="*/ 1903667 h 2533369"/>
              <a:gd name="connsiteX8" fmla="*/ 0 w 2361759"/>
              <a:gd name="connsiteY8" fmla="*/ 1025333 h 2533369"/>
              <a:gd name="connsiteX9" fmla="*/ 0 w 2361759"/>
              <a:gd name="connsiteY9" fmla="*/ 801304 h 2533369"/>
              <a:gd name="connsiteX10" fmla="*/ 0 w 2361759"/>
              <a:gd name="connsiteY10" fmla="*/ 507485 h 2533369"/>
              <a:gd name="connsiteX11" fmla="*/ 0 w 2361759"/>
              <a:gd name="connsiteY11" fmla="*/ 294108 h 2533369"/>
              <a:gd name="connsiteX0" fmla="*/ 2361759 w 2453199"/>
              <a:gd name="connsiteY0" fmla="*/ 0 h 2533369"/>
              <a:gd name="connsiteX1" fmla="*/ 2361759 w 2453199"/>
              <a:gd name="connsiteY1" fmla="*/ 2075848 h 2533369"/>
              <a:gd name="connsiteX2" fmla="*/ 2246942 w 2453199"/>
              <a:gd name="connsiteY2" fmla="*/ 2122494 h 2533369"/>
              <a:gd name="connsiteX3" fmla="*/ 1716965 w 2453199"/>
              <a:gd name="connsiteY3" fmla="*/ 2412138 h 2533369"/>
              <a:gd name="connsiteX4" fmla="*/ 1573526 w 2453199"/>
              <a:gd name="connsiteY4" fmla="*/ 2533369 h 2533369"/>
              <a:gd name="connsiteX5" fmla="*/ 1435253 w 2453199"/>
              <a:gd name="connsiteY5" fmla="*/ 2412138 h 2533369"/>
              <a:gd name="connsiteX6" fmla="*/ 411684 w 2453199"/>
              <a:gd name="connsiteY6" fmla="*/ 1903667 h 2533369"/>
              <a:gd name="connsiteX7" fmla="*/ 0 w 2453199"/>
              <a:gd name="connsiteY7" fmla="*/ 1025333 h 2533369"/>
              <a:gd name="connsiteX8" fmla="*/ 0 w 2453199"/>
              <a:gd name="connsiteY8" fmla="*/ 801304 h 2533369"/>
              <a:gd name="connsiteX9" fmla="*/ 0 w 2453199"/>
              <a:gd name="connsiteY9" fmla="*/ 507485 h 2533369"/>
              <a:gd name="connsiteX10" fmla="*/ 0 w 2453199"/>
              <a:gd name="connsiteY10" fmla="*/ 294108 h 2533369"/>
              <a:gd name="connsiteX11" fmla="*/ 0 w 2453199"/>
              <a:gd name="connsiteY11" fmla="*/ 0 h 2533369"/>
              <a:gd name="connsiteX12" fmla="*/ 2453199 w 2453199"/>
              <a:gd name="connsiteY12" fmla="*/ 91440 h 2533369"/>
              <a:gd name="connsiteX0" fmla="*/ 2361759 w 2361759"/>
              <a:gd name="connsiteY0" fmla="*/ 0 h 2533369"/>
              <a:gd name="connsiteX1" fmla="*/ 2361759 w 2361759"/>
              <a:gd name="connsiteY1" fmla="*/ 2075848 h 2533369"/>
              <a:gd name="connsiteX2" fmla="*/ 2246942 w 2361759"/>
              <a:gd name="connsiteY2" fmla="*/ 2122494 h 2533369"/>
              <a:gd name="connsiteX3" fmla="*/ 1716965 w 2361759"/>
              <a:gd name="connsiteY3" fmla="*/ 2412138 h 2533369"/>
              <a:gd name="connsiteX4" fmla="*/ 1573526 w 2361759"/>
              <a:gd name="connsiteY4" fmla="*/ 2533369 h 2533369"/>
              <a:gd name="connsiteX5" fmla="*/ 1435253 w 2361759"/>
              <a:gd name="connsiteY5" fmla="*/ 2412138 h 2533369"/>
              <a:gd name="connsiteX6" fmla="*/ 411684 w 2361759"/>
              <a:gd name="connsiteY6" fmla="*/ 1903667 h 2533369"/>
              <a:gd name="connsiteX7" fmla="*/ 0 w 2361759"/>
              <a:gd name="connsiteY7" fmla="*/ 1025333 h 2533369"/>
              <a:gd name="connsiteX8" fmla="*/ 0 w 2361759"/>
              <a:gd name="connsiteY8" fmla="*/ 801304 h 2533369"/>
              <a:gd name="connsiteX9" fmla="*/ 0 w 2361759"/>
              <a:gd name="connsiteY9" fmla="*/ 507485 h 2533369"/>
              <a:gd name="connsiteX10" fmla="*/ 0 w 2361759"/>
              <a:gd name="connsiteY10" fmla="*/ 294108 h 2533369"/>
              <a:gd name="connsiteX11" fmla="*/ 0 w 2361759"/>
              <a:gd name="connsiteY11" fmla="*/ 0 h 2533369"/>
              <a:gd name="connsiteX0" fmla="*/ 2361759 w 2361759"/>
              <a:gd name="connsiteY0" fmla="*/ 2075848 h 2533369"/>
              <a:gd name="connsiteX1" fmla="*/ 2246942 w 2361759"/>
              <a:gd name="connsiteY1" fmla="*/ 2122494 h 2533369"/>
              <a:gd name="connsiteX2" fmla="*/ 1716965 w 2361759"/>
              <a:gd name="connsiteY2" fmla="*/ 2412138 h 2533369"/>
              <a:gd name="connsiteX3" fmla="*/ 1573526 w 2361759"/>
              <a:gd name="connsiteY3" fmla="*/ 2533369 h 2533369"/>
              <a:gd name="connsiteX4" fmla="*/ 1435253 w 2361759"/>
              <a:gd name="connsiteY4" fmla="*/ 2412138 h 2533369"/>
              <a:gd name="connsiteX5" fmla="*/ 411684 w 2361759"/>
              <a:gd name="connsiteY5" fmla="*/ 1903667 h 2533369"/>
              <a:gd name="connsiteX6" fmla="*/ 0 w 2361759"/>
              <a:gd name="connsiteY6" fmla="*/ 1025333 h 2533369"/>
              <a:gd name="connsiteX7" fmla="*/ 0 w 2361759"/>
              <a:gd name="connsiteY7" fmla="*/ 801304 h 2533369"/>
              <a:gd name="connsiteX8" fmla="*/ 0 w 2361759"/>
              <a:gd name="connsiteY8" fmla="*/ 507485 h 2533369"/>
              <a:gd name="connsiteX9" fmla="*/ 0 w 2361759"/>
              <a:gd name="connsiteY9" fmla="*/ 294108 h 2533369"/>
              <a:gd name="connsiteX10" fmla="*/ 0 w 2361759"/>
              <a:gd name="connsiteY10" fmla="*/ 0 h 253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61759" h="2533369">
                <a:moveTo>
                  <a:pt x="2361759" y="2075848"/>
                </a:moveTo>
                <a:lnTo>
                  <a:pt x="2246942" y="2122494"/>
                </a:lnTo>
                <a:cubicBezTo>
                  <a:pt x="2070701" y="2195176"/>
                  <a:pt x="1888395" y="2279660"/>
                  <a:pt x="1716965" y="2412138"/>
                </a:cubicBezTo>
                <a:lnTo>
                  <a:pt x="1573526" y="2533369"/>
                </a:lnTo>
                <a:lnTo>
                  <a:pt x="1435253" y="2412138"/>
                </a:lnTo>
                <a:cubicBezTo>
                  <a:pt x="1092391" y="2147183"/>
                  <a:pt x="706031" y="2074201"/>
                  <a:pt x="411684" y="1903667"/>
                </a:cubicBezTo>
                <a:cubicBezTo>
                  <a:pt x="128650" y="1705759"/>
                  <a:pt x="0" y="1478790"/>
                  <a:pt x="0" y="1025333"/>
                </a:cubicBezTo>
                <a:lnTo>
                  <a:pt x="0" y="801304"/>
                </a:lnTo>
                <a:lnTo>
                  <a:pt x="0" y="507485"/>
                </a:lnTo>
                <a:lnTo>
                  <a:pt x="0" y="29410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4E58FDAC-7EEA-9B4F-86D0-DB79766DD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2382" y="0"/>
            <a:ext cx="2309618" cy="2462818"/>
          </a:xfrm>
          <a:custGeom>
            <a:avLst/>
            <a:gdLst>
              <a:gd name="connsiteX0" fmla="*/ 0 w 2309618"/>
              <a:gd name="connsiteY0" fmla="*/ 0 h 2462818"/>
              <a:gd name="connsiteX1" fmla="*/ 2309618 w 2309618"/>
              <a:gd name="connsiteY1" fmla="*/ 0 h 2462818"/>
              <a:gd name="connsiteX2" fmla="*/ 2309618 w 2309618"/>
              <a:gd name="connsiteY2" fmla="*/ 2009873 h 2462818"/>
              <a:gd name="connsiteX3" fmla="*/ 2172607 w 2309618"/>
              <a:gd name="connsiteY3" fmla="*/ 2065536 h 2462818"/>
              <a:gd name="connsiteX4" fmla="*/ 1660163 w 2309618"/>
              <a:gd name="connsiteY4" fmla="*/ 2345598 h 2462818"/>
              <a:gd name="connsiteX5" fmla="*/ 1521470 w 2309618"/>
              <a:gd name="connsiteY5" fmla="*/ 2462818 h 2462818"/>
              <a:gd name="connsiteX6" fmla="*/ 1387771 w 2309618"/>
              <a:gd name="connsiteY6" fmla="*/ 2345598 h 2462818"/>
              <a:gd name="connsiteX7" fmla="*/ 398065 w 2309618"/>
              <a:gd name="connsiteY7" fmla="*/ 1853948 h 2462818"/>
              <a:gd name="connsiteX8" fmla="*/ 0 w 2309618"/>
              <a:gd name="connsiteY8" fmla="*/ 1004672 h 2462818"/>
              <a:gd name="connsiteX9" fmla="*/ 0 w 2309618"/>
              <a:gd name="connsiteY9" fmla="*/ 788054 h 2462818"/>
              <a:gd name="connsiteX10" fmla="*/ 0 w 2309618"/>
              <a:gd name="connsiteY10" fmla="*/ 503955 h 2462818"/>
              <a:gd name="connsiteX11" fmla="*/ 0 w 2309618"/>
              <a:gd name="connsiteY11" fmla="*/ 297637 h 246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9618" h="2462818">
                <a:moveTo>
                  <a:pt x="0" y="0"/>
                </a:moveTo>
                <a:lnTo>
                  <a:pt x="2309618" y="0"/>
                </a:lnTo>
                <a:lnTo>
                  <a:pt x="2309618" y="2009873"/>
                </a:lnTo>
                <a:lnTo>
                  <a:pt x="2172607" y="2065536"/>
                </a:lnTo>
                <a:cubicBezTo>
                  <a:pt x="2002197" y="2135813"/>
                  <a:pt x="1825922" y="2217503"/>
                  <a:pt x="1660163" y="2345598"/>
                </a:cubicBezTo>
                <a:lnTo>
                  <a:pt x="1521470" y="2462818"/>
                </a:lnTo>
                <a:lnTo>
                  <a:pt x="1387771" y="2345598"/>
                </a:lnTo>
                <a:cubicBezTo>
                  <a:pt x="1056252" y="2089408"/>
                  <a:pt x="682674" y="2018840"/>
                  <a:pt x="398065" y="1853948"/>
                </a:cubicBezTo>
                <a:cubicBezTo>
                  <a:pt x="124394" y="1662588"/>
                  <a:pt x="0" y="1443127"/>
                  <a:pt x="0" y="1004672"/>
                </a:cubicBezTo>
                <a:lnTo>
                  <a:pt x="0" y="788054"/>
                </a:lnTo>
                <a:lnTo>
                  <a:pt x="0" y="503955"/>
                </a:lnTo>
                <a:lnTo>
                  <a:pt x="0" y="297637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E9A4CD-ADA3-4EFC-ACCD-3DBFF12F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241" y="5189445"/>
            <a:ext cx="2361759" cy="1671750"/>
          </a:xfrm>
          <a:custGeom>
            <a:avLst/>
            <a:gdLst>
              <a:gd name="connsiteX0" fmla="*/ 1578693 w 2361759"/>
              <a:gd name="connsiteY0" fmla="*/ 0 h 1671750"/>
              <a:gd name="connsiteX1" fmla="*/ 1716967 w 2361759"/>
              <a:gd name="connsiteY1" fmla="*/ 121231 h 1671750"/>
              <a:gd name="connsiteX2" fmla="*/ 2246944 w 2361759"/>
              <a:gd name="connsiteY2" fmla="*/ 410875 h 1671750"/>
              <a:gd name="connsiteX3" fmla="*/ 2361759 w 2361759"/>
              <a:gd name="connsiteY3" fmla="*/ 457521 h 1671750"/>
              <a:gd name="connsiteX4" fmla="*/ 2361759 w 2361759"/>
              <a:gd name="connsiteY4" fmla="*/ 1671750 h 1671750"/>
              <a:gd name="connsiteX5" fmla="*/ 0 w 2361759"/>
              <a:gd name="connsiteY5" fmla="*/ 1671750 h 1671750"/>
              <a:gd name="connsiteX6" fmla="*/ 0 w 2361759"/>
              <a:gd name="connsiteY6" fmla="*/ 1642389 h 1671750"/>
              <a:gd name="connsiteX7" fmla="*/ 0 w 2361759"/>
              <a:gd name="connsiteY7" fmla="*/ 1508036 h 1671750"/>
              <a:gd name="connsiteX8" fmla="*/ 411685 w 2361759"/>
              <a:gd name="connsiteY8" fmla="*/ 629703 h 1671750"/>
              <a:gd name="connsiteX9" fmla="*/ 1435254 w 2361759"/>
              <a:gd name="connsiteY9" fmla="*/ 121231 h 1671750"/>
              <a:gd name="connsiteX0" fmla="*/ 2361759 w 2453199"/>
              <a:gd name="connsiteY0" fmla="*/ 1671750 h 1763190"/>
              <a:gd name="connsiteX1" fmla="*/ 0 w 2453199"/>
              <a:gd name="connsiteY1" fmla="*/ 1671750 h 1763190"/>
              <a:gd name="connsiteX2" fmla="*/ 0 w 2453199"/>
              <a:gd name="connsiteY2" fmla="*/ 1642389 h 1763190"/>
              <a:gd name="connsiteX3" fmla="*/ 0 w 2453199"/>
              <a:gd name="connsiteY3" fmla="*/ 1508036 h 1763190"/>
              <a:gd name="connsiteX4" fmla="*/ 411685 w 2453199"/>
              <a:gd name="connsiteY4" fmla="*/ 629703 h 1763190"/>
              <a:gd name="connsiteX5" fmla="*/ 1435254 w 2453199"/>
              <a:gd name="connsiteY5" fmla="*/ 121231 h 1763190"/>
              <a:gd name="connsiteX6" fmla="*/ 1578693 w 2453199"/>
              <a:gd name="connsiteY6" fmla="*/ 0 h 1763190"/>
              <a:gd name="connsiteX7" fmla="*/ 1716967 w 2453199"/>
              <a:gd name="connsiteY7" fmla="*/ 121231 h 1763190"/>
              <a:gd name="connsiteX8" fmla="*/ 2246944 w 2453199"/>
              <a:gd name="connsiteY8" fmla="*/ 410875 h 1763190"/>
              <a:gd name="connsiteX9" fmla="*/ 2361759 w 2453199"/>
              <a:gd name="connsiteY9" fmla="*/ 457521 h 1763190"/>
              <a:gd name="connsiteX10" fmla="*/ 2453199 w 2453199"/>
              <a:gd name="connsiteY10" fmla="*/ 1763190 h 1763190"/>
              <a:gd name="connsiteX0" fmla="*/ 2361759 w 2361759"/>
              <a:gd name="connsiteY0" fmla="*/ 1671750 h 1671750"/>
              <a:gd name="connsiteX1" fmla="*/ 0 w 2361759"/>
              <a:gd name="connsiteY1" fmla="*/ 1671750 h 1671750"/>
              <a:gd name="connsiteX2" fmla="*/ 0 w 2361759"/>
              <a:gd name="connsiteY2" fmla="*/ 1642389 h 1671750"/>
              <a:gd name="connsiteX3" fmla="*/ 0 w 2361759"/>
              <a:gd name="connsiteY3" fmla="*/ 1508036 h 1671750"/>
              <a:gd name="connsiteX4" fmla="*/ 411685 w 2361759"/>
              <a:gd name="connsiteY4" fmla="*/ 629703 h 1671750"/>
              <a:gd name="connsiteX5" fmla="*/ 1435254 w 2361759"/>
              <a:gd name="connsiteY5" fmla="*/ 121231 h 1671750"/>
              <a:gd name="connsiteX6" fmla="*/ 1578693 w 2361759"/>
              <a:gd name="connsiteY6" fmla="*/ 0 h 1671750"/>
              <a:gd name="connsiteX7" fmla="*/ 1716967 w 2361759"/>
              <a:gd name="connsiteY7" fmla="*/ 121231 h 1671750"/>
              <a:gd name="connsiteX8" fmla="*/ 2246944 w 2361759"/>
              <a:gd name="connsiteY8" fmla="*/ 410875 h 1671750"/>
              <a:gd name="connsiteX9" fmla="*/ 2361759 w 2361759"/>
              <a:gd name="connsiteY9" fmla="*/ 457521 h 1671750"/>
              <a:gd name="connsiteX0" fmla="*/ 0 w 2361759"/>
              <a:gd name="connsiteY0" fmla="*/ 1671750 h 1671750"/>
              <a:gd name="connsiteX1" fmla="*/ 0 w 2361759"/>
              <a:gd name="connsiteY1" fmla="*/ 1642389 h 1671750"/>
              <a:gd name="connsiteX2" fmla="*/ 0 w 2361759"/>
              <a:gd name="connsiteY2" fmla="*/ 1508036 h 1671750"/>
              <a:gd name="connsiteX3" fmla="*/ 411685 w 2361759"/>
              <a:gd name="connsiteY3" fmla="*/ 629703 h 1671750"/>
              <a:gd name="connsiteX4" fmla="*/ 1435254 w 2361759"/>
              <a:gd name="connsiteY4" fmla="*/ 121231 h 1671750"/>
              <a:gd name="connsiteX5" fmla="*/ 1578693 w 2361759"/>
              <a:gd name="connsiteY5" fmla="*/ 0 h 1671750"/>
              <a:gd name="connsiteX6" fmla="*/ 1716967 w 2361759"/>
              <a:gd name="connsiteY6" fmla="*/ 121231 h 1671750"/>
              <a:gd name="connsiteX7" fmla="*/ 2246944 w 2361759"/>
              <a:gd name="connsiteY7" fmla="*/ 410875 h 1671750"/>
              <a:gd name="connsiteX8" fmla="*/ 2361759 w 2361759"/>
              <a:gd name="connsiteY8" fmla="*/ 457521 h 16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759" h="1671750">
                <a:moveTo>
                  <a:pt x="0" y="1671750"/>
                </a:moveTo>
                <a:lnTo>
                  <a:pt x="0" y="1642389"/>
                </a:lnTo>
                <a:lnTo>
                  <a:pt x="0" y="1508036"/>
                </a:lnTo>
                <a:cubicBezTo>
                  <a:pt x="0" y="1054580"/>
                  <a:pt x="128651" y="827611"/>
                  <a:pt x="411685" y="629703"/>
                </a:cubicBezTo>
                <a:cubicBezTo>
                  <a:pt x="706033" y="459168"/>
                  <a:pt x="1092393" y="386187"/>
                  <a:pt x="1435254" y="121231"/>
                </a:cubicBezTo>
                <a:lnTo>
                  <a:pt x="1578693" y="0"/>
                </a:lnTo>
                <a:lnTo>
                  <a:pt x="1716967" y="121231"/>
                </a:lnTo>
                <a:cubicBezTo>
                  <a:pt x="1888398" y="253709"/>
                  <a:pt x="2070703" y="338193"/>
                  <a:pt x="2246944" y="410875"/>
                </a:cubicBezTo>
                <a:lnTo>
                  <a:pt x="2361759" y="457521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322C37C5-D704-A041-B664-9AB7476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2382" y="5259996"/>
            <a:ext cx="2309618" cy="1598004"/>
          </a:xfrm>
          <a:custGeom>
            <a:avLst/>
            <a:gdLst>
              <a:gd name="connsiteX0" fmla="*/ 1526466 w 2309618"/>
              <a:gd name="connsiteY0" fmla="*/ 0 h 1598004"/>
              <a:gd name="connsiteX1" fmla="*/ 1660166 w 2309618"/>
              <a:gd name="connsiteY1" fmla="*/ 117220 h 1598004"/>
              <a:gd name="connsiteX2" fmla="*/ 2172609 w 2309618"/>
              <a:gd name="connsiteY2" fmla="*/ 397282 h 1598004"/>
              <a:gd name="connsiteX3" fmla="*/ 2309618 w 2309618"/>
              <a:gd name="connsiteY3" fmla="*/ 452945 h 1598004"/>
              <a:gd name="connsiteX4" fmla="*/ 2309618 w 2309618"/>
              <a:gd name="connsiteY4" fmla="*/ 1598004 h 1598004"/>
              <a:gd name="connsiteX5" fmla="*/ 0 w 2309618"/>
              <a:gd name="connsiteY5" fmla="*/ 1598004 h 1598004"/>
              <a:gd name="connsiteX6" fmla="*/ 0 w 2309618"/>
              <a:gd name="connsiteY6" fmla="*/ 1588054 h 1598004"/>
              <a:gd name="connsiteX7" fmla="*/ 0 w 2309618"/>
              <a:gd name="connsiteY7" fmla="*/ 1458146 h 1598004"/>
              <a:gd name="connsiteX8" fmla="*/ 398066 w 2309618"/>
              <a:gd name="connsiteY8" fmla="*/ 608871 h 1598004"/>
              <a:gd name="connsiteX9" fmla="*/ 1387773 w 2309618"/>
              <a:gd name="connsiteY9" fmla="*/ 117220 h 159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9618" h="1598004">
                <a:moveTo>
                  <a:pt x="1526466" y="0"/>
                </a:moveTo>
                <a:lnTo>
                  <a:pt x="1660166" y="117220"/>
                </a:lnTo>
                <a:cubicBezTo>
                  <a:pt x="1825925" y="245316"/>
                  <a:pt x="2002199" y="327005"/>
                  <a:pt x="2172609" y="397282"/>
                </a:cubicBezTo>
                <a:lnTo>
                  <a:pt x="2309618" y="452945"/>
                </a:lnTo>
                <a:lnTo>
                  <a:pt x="2309618" y="1598004"/>
                </a:lnTo>
                <a:lnTo>
                  <a:pt x="0" y="159800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500D-4DF3-7CAE-6612-3AC9FD5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9" y="101131"/>
            <a:ext cx="9076329" cy="50483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Code print screen</a:t>
            </a:r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72D451-1744-FE61-A803-423588170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7" y="598865"/>
            <a:ext cx="8113332" cy="5070832"/>
          </a:xfrm>
        </p:spPr>
      </p:pic>
      <p:pic>
        <p:nvPicPr>
          <p:cNvPr id="5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0CFA27-44F0-0F91-1F9D-2C1F799E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16" y="2164265"/>
            <a:ext cx="6540284" cy="40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4509-5118-854C-CAE8-6BD5FD5C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08" y="81350"/>
            <a:ext cx="9076329" cy="715566"/>
          </a:xfrm>
        </p:spPr>
        <p:txBody>
          <a:bodyPr/>
          <a:lstStyle/>
          <a:p>
            <a:pPr algn="ctr"/>
            <a:r>
              <a:rPr lang="en-GB" dirty="0"/>
              <a:t>Site Print Screen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3366F1-B930-DCEF-F5F4-4385977F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91" y="840494"/>
            <a:ext cx="9062603" cy="5645561"/>
          </a:xfrm>
        </p:spPr>
      </p:pic>
    </p:spTree>
    <p:extLst>
      <p:ext uri="{BB962C8B-B14F-4D97-AF65-F5344CB8AC3E}">
        <p14:creationId xmlns:p14="http://schemas.microsoft.com/office/powerpoint/2010/main" val="428976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5AFC-4659-C664-E6C9-D2A2B014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TC_6 – Login Page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AEC4-F91F-B356-04CF-874C86AA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 this test case I </a:t>
            </a:r>
            <a:r>
              <a:rPr lang="en-GB" dirty="0">
                <a:ea typeface="+mn-lt"/>
                <a:cs typeface="+mn-lt"/>
              </a:rPr>
              <a:t>ensure that the functionality of the log in page is working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694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7367-E72A-4A4C-F297-EA110441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524" y="81350"/>
            <a:ext cx="9076329" cy="6639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Code print screen</a:t>
            </a:r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827BE7-0C6B-A82B-DDC9-E80CFA564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649" y="859867"/>
            <a:ext cx="8817214" cy="5503493"/>
          </a:xfrm>
        </p:spPr>
      </p:pic>
    </p:spTree>
    <p:extLst>
      <p:ext uri="{BB962C8B-B14F-4D97-AF65-F5344CB8AC3E}">
        <p14:creationId xmlns:p14="http://schemas.microsoft.com/office/powerpoint/2010/main" val="359835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FC72-385C-E989-46B3-C6362F22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 of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94A70-8A97-BD76-E1E1-E5FFECB9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 order to ensure the proper that the website is running according to specs, and the required functionality is met the following test cases were developed:</a:t>
            </a:r>
            <a:br>
              <a:rPr lang="en-GB" dirty="0"/>
            </a:br>
            <a:r>
              <a:rPr lang="en-GB" dirty="0"/>
              <a:t>1. TC_1 – Ensure that the homepage navigation buttons are working as expected</a:t>
            </a:r>
          </a:p>
          <a:p>
            <a:pPr marL="0" indent="0">
              <a:buNone/>
            </a:pPr>
            <a:r>
              <a:rPr lang="en-GB" dirty="0"/>
              <a:t>   2. TC_2 – </a:t>
            </a:r>
            <a:r>
              <a:rPr lang="en-GB" dirty="0">
                <a:ea typeface="+mn-lt"/>
                <a:cs typeface="+mn-lt"/>
              </a:rPr>
              <a:t>Selecting and adding phone subscription to cart</a:t>
            </a:r>
          </a:p>
          <a:p>
            <a:pPr marL="0" indent="0">
              <a:buNone/>
            </a:pPr>
            <a:r>
              <a:rPr lang="en-GB" dirty="0"/>
              <a:t>   3. TC_3 – </a:t>
            </a:r>
            <a:r>
              <a:rPr lang="en-GB" dirty="0">
                <a:ea typeface="+mn-lt"/>
                <a:cs typeface="+mn-lt"/>
              </a:rPr>
              <a:t> Search phone and add  to cart</a:t>
            </a:r>
          </a:p>
          <a:p>
            <a:pPr marL="0" indent="0">
              <a:buNone/>
            </a:pPr>
            <a:r>
              <a:rPr lang="en-GB" dirty="0"/>
              <a:t>   4. </a:t>
            </a:r>
            <a:r>
              <a:rPr lang="en-GB" dirty="0">
                <a:ea typeface="+mn-lt"/>
                <a:cs typeface="+mn-lt"/>
              </a:rPr>
              <a:t>TC_4 –  Search accessories and add  to cart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  5. TC_5 – Adding to cart and completing order</a:t>
            </a:r>
          </a:p>
          <a:p>
            <a:pPr marL="0" indent="0">
              <a:buNone/>
            </a:pPr>
            <a:r>
              <a:rPr lang="en-GB" dirty="0"/>
              <a:t>   </a:t>
            </a:r>
            <a:r>
              <a:rPr lang="en-GB" dirty="0">
                <a:ea typeface="+mn-lt"/>
                <a:cs typeface="+mn-lt"/>
              </a:rPr>
              <a:t>6. TC_6 – Ensure that Functionality of the log in page is working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27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7979-1C0D-73A3-0813-2AC9317C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97" y="42604"/>
            <a:ext cx="9076329" cy="767227"/>
          </a:xfrm>
        </p:spPr>
        <p:txBody>
          <a:bodyPr/>
          <a:lstStyle/>
          <a:p>
            <a:pPr algn="ctr"/>
            <a:r>
              <a:rPr lang="en-GB" dirty="0"/>
              <a:t>Site Print Screen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0E070B-419A-F02D-B604-BDC69A44F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327" y="698426"/>
            <a:ext cx="8888247" cy="5555154"/>
          </a:xfrm>
        </p:spPr>
      </p:pic>
    </p:spTree>
    <p:extLst>
      <p:ext uri="{BB962C8B-B14F-4D97-AF65-F5344CB8AC3E}">
        <p14:creationId xmlns:p14="http://schemas.microsoft.com/office/powerpoint/2010/main" val="229562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B5DD-73A4-21E7-E3E3-F7F8F3B6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TC_1 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73B-32C7-C470-9F03-B9D491D3E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 this test case I verified that the main buttons from homepage (Personal, Companies, Contact, Shop, etc.) are working properly and I subscribe to newsletter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1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500D-4DF3-7CAE-6612-3AC9FD5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62550"/>
            <a:ext cx="9076329" cy="668808"/>
          </a:xfrm>
        </p:spPr>
        <p:txBody>
          <a:bodyPr>
            <a:normAutofit fontScale="90000"/>
          </a:bodyPr>
          <a:lstStyle/>
          <a:p>
            <a:r>
              <a:rPr lang="en-GB" dirty="0"/>
              <a:t>                          Code print screen</a:t>
            </a: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8459A8-4B68-3B0C-BF33-97077F26C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46" y="921992"/>
            <a:ext cx="6370754" cy="3987749"/>
          </a:xfrm>
        </p:spPr>
      </p:pic>
      <p:pic>
        <p:nvPicPr>
          <p:cNvPr id="5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527E0E-6C40-4166-8A98-D7EED9FE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881" y="2648916"/>
            <a:ext cx="6611072" cy="41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4509-5118-854C-CAE8-6BD5FD5C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78296"/>
            <a:ext cx="9076329" cy="919594"/>
          </a:xfrm>
        </p:spPr>
        <p:txBody>
          <a:bodyPr/>
          <a:lstStyle/>
          <a:p>
            <a:pPr algn="ctr"/>
            <a:r>
              <a:rPr lang="en-GB" dirty="0"/>
              <a:t>Site Print Screen</a:t>
            </a:r>
            <a:endParaRPr lang="en-US"/>
          </a:p>
        </p:txBody>
      </p:sp>
      <p:pic>
        <p:nvPicPr>
          <p:cNvPr id="4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EEFA7895-788E-E6FD-2AC1-ADC11E5E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354" y="1003979"/>
            <a:ext cx="8979880" cy="5613027"/>
          </a:xfrm>
        </p:spPr>
      </p:pic>
    </p:spTree>
    <p:extLst>
      <p:ext uri="{BB962C8B-B14F-4D97-AF65-F5344CB8AC3E}">
        <p14:creationId xmlns:p14="http://schemas.microsoft.com/office/powerpoint/2010/main" val="264883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838DF6-B910-4CC3-8C59-93A8CF4B3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B5DD-73A4-21E7-E3E3-F7F8F3B6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99" y="43791"/>
            <a:ext cx="6357877" cy="1127761"/>
          </a:xfrm>
        </p:spPr>
        <p:txBody>
          <a:bodyPr anchor="ctr">
            <a:normAutofit/>
          </a:bodyPr>
          <a:lstStyle/>
          <a:p>
            <a:r>
              <a:rPr lang="en-GB" dirty="0"/>
              <a:t>TC_2  </a:t>
            </a:r>
            <a:r>
              <a:rPr lang="en-GB" dirty="0" err="1"/>
              <a:t>Abonament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C570C4-C039-4ABC-A94C-9B909566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9556" y="1731566"/>
            <a:ext cx="3152219" cy="426514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03205C94-90CF-44CA-9474-067CC29E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1697" y="1802117"/>
            <a:ext cx="3047936" cy="4124044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69D65A-F0AB-40CB-A73B-68EE91581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241" y="1"/>
            <a:ext cx="2361759" cy="2533369"/>
          </a:xfrm>
          <a:custGeom>
            <a:avLst/>
            <a:gdLst>
              <a:gd name="connsiteX0" fmla="*/ 0 w 2361759"/>
              <a:gd name="connsiteY0" fmla="*/ 0 h 2533369"/>
              <a:gd name="connsiteX1" fmla="*/ 2361759 w 2361759"/>
              <a:gd name="connsiteY1" fmla="*/ 0 h 2533369"/>
              <a:gd name="connsiteX2" fmla="*/ 2361759 w 2361759"/>
              <a:gd name="connsiteY2" fmla="*/ 2075848 h 2533369"/>
              <a:gd name="connsiteX3" fmla="*/ 2246942 w 2361759"/>
              <a:gd name="connsiteY3" fmla="*/ 2122494 h 2533369"/>
              <a:gd name="connsiteX4" fmla="*/ 1716965 w 2361759"/>
              <a:gd name="connsiteY4" fmla="*/ 2412138 h 2533369"/>
              <a:gd name="connsiteX5" fmla="*/ 1573526 w 2361759"/>
              <a:gd name="connsiteY5" fmla="*/ 2533369 h 2533369"/>
              <a:gd name="connsiteX6" fmla="*/ 1435253 w 2361759"/>
              <a:gd name="connsiteY6" fmla="*/ 2412138 h 2533369"/>
              <a:gd name="connsiteX7" fmla="*/ 411684 w 2361759"/>
              <a:gd name="connsiteY7" fmla="*/ 1903667 h 2533369"/>
              <a:gd name="connsiteX8" fmla="*/ 0 w 2361759"/>
              <a:gd name="connsiteY8" fmla="*/ 1025333 h 2533369"/>
              <a:gd name="connsiteX9" fmla="*/ 0 w 2361759"/>
              <a:gd name="connsiteY9" fmla="*/ 801304 h 2533369"/>
              <a:gd name="connsiteX10" fmla="*/ 0 w 2361759"/>
              <a:gd name="connsiteY10" fmla="*/ 507485 h 2533369"/>
              <a:gd name="connsiteX11" fmla="*/ 0 w 2361759"/>
              <a:gd name="connsiteY11" fmla="*/ 294108 h 2533369"/>
              <a:gd name="connsiteX0" fmla="*/ 2361759 w 2453199"/>
              <a:gd name="connsiteY0" fmla="*/ 0 h 2533369"/>
              <a:gd name="connsiteX1" fmla="*/ 2361759 w 2453199"/>
              <a:gd name="connsiteY1" fmla="*/ 2075848 h 2533369"/>
              <a:gd name="connsiteX2" fmla="*/ 2246942 w 2453199"/>
              <a:gd name="connsiteY2" fmla="*/ 2122494 h 2533369"/>
              <a:gd name="connsiteX3" fmla="*/ 1716965 w 2453199"/>
              <a:gd name="connsiteY3" fmla="*/ 2412138 h 2533369"/>
              <a:gd name="connsiteX4" fmla="*/ 1573526 w 2453199"/>
              <a:gd name="connsiteY4" fmla="*/ 2533369 h 2533369"/>
              <a:gd name="connsiteX5" fmla="*/ 1435253 w 2453199"/>
              <a:gd name="connsiteY5" fmla="*/ 2412138 h 2533369"/>
              <a:gd name="connsiteX6" fmla="*/ 411684 w 2453199"/>
              <a:gd name="connsiteY6" fmla="*/ 1903667 h 2533369"/>
              <a:gd name="connsiteX7" fmla="*/ 0 w 2453199"/>
              <a:gd name="connsiteY7" fmla="*/ 1025333 h 2533369"/>
              <a:gd name="connsiteX8" fmla="*/ 0 w 2453199"/>
              <a:gd name="connsiteY8" fmla="*/ 801304 h 2533369"/>
              <a:gd name="connsiteX9" fmla="*/ 0 w 2453199"/>
              <a:gd name="connsiteY9" fmla="*/ 507485 h 2533369"/>
              <a:gd name="connsiteX10" fmla="*/ 0 w 2453199"/>
              <a:gd name="connsiteY10" fmla="*/ 294108 h 2533369"/>
              <a:gd name="connsiteX11" fmla="*/ 0 w 2453199"/>
              <a:gd name="connsiteY11" fmla="*/ 0 h 2533369"/>
              <a:gd name="connsiteX12" fmla="*/ 2453199 w 2453199"/>
              <a:gd name="connsiteY12" fmla="*/ 91440 h 2533369"/>
              <a:gd name="connsiteX0" fmla="*/ 2361759 w 2361759"/>
              <a:gd name="connsiteY0" fmla="*/ 0 h 2533369"/>
              <a:gd name="connsiteX1" fmla="*/ 2361759 w 2361759"/>
              <a:gd name="connsiteY1" fmla="*/ 2075848 h 2533369"/>
              <a:gd name="connsiteX2" fmla="*/ 2246942 w 2361759"/>
              <a:gd name="connsiteY2" fmla="*/ 2122494 h 2533369"/>
              <a:gd name="connsiteX3" fmla="*/ 1716965 w 2361759"/>
              <a:gd name="connsiteY3" fmla="*/ 2412138 h 2533369"/>
              <a:gd name="connsiteX4" fmla="*/ 1573526 w 2361759"/>
              <a:gd name="connsiteY4" fmla="*/ 2533369 h 2533369"/>
              <a:gd name="connsiteX5" fmla="*/ 1435253 w 2361759"/>
              <a:gd name="connsiteY5" fmla="*/ 2412138 h 2533369"/>
              <a:gd name="connsiteX6" fmla="*/ 411684 w 2361759"/>
              <a:gd name="connsiteY6" fmla="*/ 1903667 h 2533369"/>
              <a:gd name="connsiteX7" fmla="*/ 0 w 2361759"/>
              <a:gd name="connsiteY7" fmla="*/ 1025333 h 2533369"/>
              <a:gd name="connsiteX8" fmla="*/ 0 w 2361759"/>
              <a:gd name="connsiteY8" fmla="*/ 801304 h 2533369"/>
              <a:gd name="connsiteX9" fmla="*/ 0 w 2361759"/>
              <a:gd name="connsiteY9" fmla="*/ 507485 h 2533369"/>
              <a:gd name="connsiteX10" fmla="*/ 0 w 2361759"/>
              <a:gd name="connsiteY10" fmla="*/ 294108 h 2533369"/>
              <a:gd name="connsiteX11" fmla="*/ 0 w 2361759"/>
              <a:gd name="connsiteY11" fmla="*/ 0 h 2533369"/>
              <a:gd name="connsiteX0" fmla="*/ 2361759 w 2361759"/>
              <a:gd name="connsiteY0" fmla="*/ 2075848 h 2533369"/>
              <a:gd name="connsiteX1" fmla="*/ 2246942 w 2361759"/>
              <a:gd name="connsiteY1" fmla="*/ 2122494 h 2533369"/>
              <a:gd name="connsiteX2" fmla="*/ 1716965 w 2361759"/>
              <a:gd name="connsiteY2" fmla="*/ 2412138 h 2533369"/>
              <a:gd name="connsiteX3" fmla="*/ 1573526 w 2361759"/>
              <a:gd name="connsiteY3" fmla="*/ 2533369 h 2533369"/>
              <a:gd name="connsiteX4" fmla="*/ 1435253 w 2361759"/>
              <a:gd name="connsiteY4" fmla="*/ 2412138 h 2533369"/>
              <a:gd name="connsiteX5" fmla="*/ 411684 w 2361759"/>
              <a:gd name="connsiteY5" fmla="*/ 1903667 h 2533369"/>
              <a:gd name="connsiteX6" fmla="*/ 0 w 2361759"/>
              <a:gd name="connsiteY6" fmla="*/ 1025333 h 2533369"/>
              <a:gd name="connsiteX7" fmla="*/ 0 w 2361759"/>
              <a:gd name="connsiteY7" fmla="*/ 801304 h 2533369"/>
              <a:gd name="connsiteX8" fmla="*/ 0 w 2361759"/>
              <a:gd name="connsiteY8" fmla="*/ 507485 h 2533369"/>
              <a:gd name="connsiteX9" fmla="*/ 0 w 2361759"/>
              <a:gd name="connsiteY9" fmla="*/ 294108 h 2533369"/>
              <a:gd name="connsiteX10" fmla="*/ 0 w 2361759"/>
              <a:gd name="connsiteY10" fmla="*/ 0 h 253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61759" h="2533369">
                <a:moveTo>
                  <a:pt x="2361759" y="2075848"/>
                </a:moveTo>
                <a:lnTo>
                  <a:pt x="2246942" y="2122494"/>
                </a:lnTo>
                <a:cubicBezTo>
                  <a:pt x="2070701" y="2195176"/>
                  <a:pt x="1888395" y="2279660"/>
                  <a:pt x="1716965" y="2412138"/>
                </a:cubicBezTo>
                <a:lnTo>
                  <a:pt x="1573526" y="2533369"/>
                </a:lnTo>
                <a:lnTo>
                  <a:pt x="1435253" y="2412138"/>
                </a:lnTo>
                <a:cubicBezTo>
                  <a:pt x="1092391" y="2147183"/>
                  <a:pt x="706031" y="2074201"/>
                  <a:pt x="411684" y="1903667"/>
                </a:cubicBezTo>
                <a:cubicBezTo>
                  <a:pt x="128650" y="1705759"/>
                  <a:pt x="0" y="1478790"/>
                  <a:pt x="0" y="1025333"/>
                </a:cubicBezTo>
                <a:lnTo>
                  <a:pt x="0" y="801304"/>
                </a:lnTo>
                <a:lnTo>
                  <a:pt x="0" y="507485"/>
                </a:lnTo>
                <a:lnTo>
                  <a:pt x="0" y="29410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4E58FDAC-7EEA-9B4F-86D0-DB79766DD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2382" y="0"/>
            <a:ext cx="2309618" cy="2462818"/>
          </a:xfrm>
          <a:custGeom>
            <a:avLst/>
            <a:gdLst>
              <a:gd name="connsiteX0" fmla="*/ 0 w 2309618"/>
              <a:gd name="connsiteY0" fmla="*/ 0 h 2462818"/>
              <a:gd name="connsiteX1" fmla="*/ 2309618 w 2309618"/>
              <a:gd name="connsiteY1" fmla="*/ 0 h 2462818"/>
              <a:gd name="connsiteX2" fmla="*/ 2309618 w 2309618"/>
              <a:gd name="connsiteY2" fmla="*/ 2009873 h 2462818"/>
              <a:gd name="connsiteX3" fmla="*/ 2172607 w 2309618"/>
              <a:gd name="connsiteY3" fmla="*/ 2065536 h 2462818"/>
              <a:gd name="connsiteX4" fmla="*/ 1660163 w 2309618"/>
              <a:gd name="connsiteY4" fmla="*/ 2345598 h 2462818"/>
              <a:gd name="connsiteX5" fmla="*/ 1521470 w 2309618"/>
              <a:gd name="connsiteY5" fmla="*/ 2462818 h 2462818"/>
              <a:gd name="connsiteX6" fmla="*/ 1387771 w 2309618"/>
              <a:gd name="connsiteY6" fmla="*/ 2345598 h 2462818"/>
              <a:gd name="connsiteX7" fmla="*/ 398065 w 2309618"/>
              <a:gd name="connsiteY7" fmla="*/ 1853948 h 2462818"/>
              <a:gd name="connsiteX8" fmla="*/ 0 w 2309618"/>
              <a:gd name="connsiteY8" fmla="*/ 1004672 h 2462818"/>
              <a:gd name="connsiteX9" fmla="*/ 0 w 2309618"/>
              <a:gd name="connsiteY9" fmla="*/ 788054 h 2462818"/>
              <a:gd name="connsiteX10" fmla="*/ 0 w 2309618"/>
              <a:gd name="connsiteY10" fmla="*/ 503955 h 2462818"/>
              <a:gd name="connsiteX11" fmla="*/ 0 w 2309618"/>
              <a:gd name="connsiteY11" fmla="*/ 297637 h 246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9618" h="2462818">
                <a:moveTo>
                  <a:pt x="0" y="0"/>
                </a:moveTo>
                <a:lnTo>
                  <a:pt x="2309618" y="0"/>
                </a:lnTo>
                <a:lnTo>
                  <a:pt x="2309618" y="2009873"/>
                </a:lnTo>
                <a:lnTo>
                  <a:pt x="2172607" y="2065536"/>
                </a:lnTo>
                <a:cubicBezTo>
                  <a:pt x="2002197" y="2135813"/>
                  <a:pt x="1825922" y="2217503"/>
                  <a:pt x="1660163" y="2345598"/>
                </a:cubicBezTo>
                <a:lnTo>
                  <a:pt x="1521470" y="2462818"/>
                </a:lnTo>
                <a:lnTo>
                  <a:pt x="1387771" y="2345598"/>
                </a:lnTo>
                <a:cubicBezTo>
                  <a:pt x="1056252" y="2089408"/>
                  <a:pt x="682674" y="2018840"/>
                  <a:pt x="398065" y="1853948"/>
                </a:cubicBezTo>
                <a:cubicBezTo>
                  <a:pt x="124394" y="1662588"/>
                  <a:pt x="0" y="1443127"/>
                  <a:pt x="0" y="1004672"/>
                </a:cubicBezTo>
                <a:lnTo>
                  <a:pt x="0" y="788054"/>
                </a:lnTo>
                <a:lnTo>
                  <a:pt x="0" y="503955"/>
                </a:lnTo>
                <a:lnTo>
                  <a:pt x="0" y="297637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E9A4CD-ADA3-4EFC-ACCD-3DBFF12F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241" y="5189445"/>
            <a:ext cx="2361759" cy="1671750"/>
          </a:xfrm>
          <a:custGeom>
            <a:avLst/>
            <a:gdLst>
              <a:gd name="connsiteX0" fmla="*/ 1578693 w 2361759"/>
              <a:gd name="connsiteY0" fmla="*/ 0 h 1671750"/>
              <a:gd name="connsiteX1" fmla="*/ 1716967 w 2361759"/>
              <a:gd name="connsiteY1" fmla="*/ 121231 h 1671750"/>
              <a:gd name="connsiteX2" fmla="*/ 2246944 w 2361759"/>
              <a:gd name="connsiteY2" fmla="*/ 410875 h 1671750"/>
              <a:gd name="connsiteX3" fmla="*/ 2361759 w 2361759"/>
              <a:gd name="connsiteY3" fmla="*/ 457521 h 1671750"/>
              <a:gd name="connsiteX4" fmla="*/ 2361759 w 2361759"/>
              <a:gd name="connsiteY4" fmla="*/ 1671750 h 1671750"/>
              <a:gd name="connsiteX5" fmla="*/ 0 w 2361759"/>
              <a:gd name="connsiteY5" fmla="*/ 1671750 h 1671750"/>
              <a:gd name="connsiteX6" fmla="*/ 0 w 2361759"/>
              <a:gd name="connsiteY6" fmla="*/ 1642389 h 1671750"/>
              <a:gd name="connsiteX7" fmla="*/ 0 w 2361759"/>
              <a:gd name="connsiteY7" fmla="*/ 1508036 h 1671750"/>
              <a:gd name="connsiteX8" fmla="*/ 411685 w 2361759"/>
              <a:gd name="connsiteY8" fmla="*/ 629703 h 1671750"/>
              <a:gd name="connsiteX9" fmla="*/ 1435254 w 2361759"/>
              <a:gd name="connsiteY9" fmla="*/ 121231 h 1671750"/>
              <a:gd name="connsiteX0" fmla="*/ 2361759 w 2453199"/>
              <a:gd name="connsiteY0" fmla="*/ 1671750 h 1763190"/>
              <a:gd name="connsiteX1" fmla="*/ 0 w 2453199"/>
              <a:gd name="connsiteY1" fmla="*/ 1671750 h 1763190"/>
              <a:gd name="connsiteX2" fmla="*/ 0 w 2453199"/>
              <a:gd name="connsiteY2" fmla="*/ 1642389 h 1763190"/>
              <a:gd name="connsiteX3" fmla="*/ 0 w 2453199"/>
              <a:gd name="connsiteY3" fmla="*/ 1508036 h 1763190"/>
              <a:gd name="connsiteX4" fmla="*/ 411685 w 2453199"/>
              <a:gd name="connsiteY4" fmla="*/ 629703 h 1763190"/>
              <a:gd name="connsiteX5" fmla="*/ 1435254 w 2453199"/>
              <a:gd name="connsiteY5" fmla="*/ 121231 h 1763190"/>
              <a:gd name="connsiteX6" fmla="*/ 1578693 w 2453199"/>
              <a:gd name="connsiteY6" fmla="*/ 0 h 1763190"/>
              <a:gd name="connsiteX7" fmla="*/ 1716967 w 2453199"/>
              <a:gd name="connsiteY7" fmla="*/ 121231 h 1763190"/>
              <a:gd name="connsiteX8" fmla="*/ 2246944 w 2453199"/>
              <a:gd name="connsiteY8" fmla="*/ 410875 h 1763190"/>
              <a:gd name="connsiteX9" fmla="*/ 2361759 w 2453199"/>
              <a:gd name="connsiteY9" fmla="*/ 457521 h 1763190"/>
              <a:gd name="connsiteX10" fmla="*/ 2453199 w 2453199"/>
              <a:gd name="connsiteY10" fmla="*/ 1763190 h 1763190"/>
              <a:gd name="connsiteX0" fmla="*/ 2361759 w 2361759"/>
              <a:gd name="connsiteY0" fmla="*/ 1671750 h 1671750"/>
              <a:gd name="connsiteX1" fmla="*/ 0 w 2361759"/>
              <a:gd name="connsiteY1" fmla="*/ 1671750 h 1671750"/>
              <a:gd name="connsiteX2" fmla="*/ 0 w 2361759"/>
              <a:gd name="connsiteY2" fmla="*/ 1642389 h 1671750"/>
              <a:gd name="connsiteX3" fmla="*/ 0 w 2361759"/>
              <a:gd name="connsiteY3" fmla="*/ 1508036 h 1671750"/>
              <a:gd name="connsiteX4" fmla="*/ 411685 w 2361759"/>
              <a:gd name="connsiteY4" fmla="*/ 629703 h 1671750"/>
              <a:gd name="connsiteX5" fmla="*/ 1435254 w 2361759"/>
              <a:gd name="connsiteY5" fmla="*/ 121231 h 1671750"/>
              <a:gd name="connsiteX6" fmla="*/ 1578693 w 2361759"/>
              <a:gd name="connsiteY6" fmla="*/ 0 h 1671750"/>
              <a:gd name="connsiteX7" fmla="*/ 1716967 w 2361759"/>
              <a:gd name="connsiteY7" fmla="*/ 121231 h 1671750"/>
              <a:gd name="connsiteX8" fmla="*/ 2246944 w 2361759"/>
              <a:gd name="connsiteY8" fmla="*/ 410875 h 1671750"/>
              <a:gd name="connsiteX9" fmla="*/ 2361759 w 2361759"/>
              <a:gd name="connsiteY9" fmla="*/ 457521 h 1671750"/>
              <a:gd name="connsiteX0" fmla="*/ 0 w 2361759"/>
              <a:gd name="connsiteY0" fmla="*/ 1671750 h 1671750"/>
              <a:gd name="connsiteX1" fmla="*/ 0 w 2361759"/>
              <a:gd name="connsiteY1" fmla="*/ 1642389 h 1671750"/>
              <a:gd name="connsiteX2" fmla="*/ 0 w 2361759"/>
              <a:gd name="connsiteY2" fmla="*/ 1508036 h 1671750"/>
              <a:gd name="connsiteX3" fmla="*/ 411685 w 2361759"/>
              <a:gd name="connsiteY3" fmla="*/ 629703 h 1671750"/>
              <a:gd name="connsiteX4" fmla="*/ 1435254 w 2361759"/>
              <a:gd name="connsiteY4" fmla="*/ 121231 h 1671750"/>
              <a:gd name="connsiteX5" fmla="*/ 1578693 w 2361759"/>
              <a:gd name="connsiteY5" fmla="*/ 0 h 1671750"/>
              <a:gd name="connsiteX6" fmla="*/ 1716967 w 2361759"/>
              <a:gd name="connsiteY6" fmla="*/ 121231 h 1671750"/>
              <a:gd name="connsiteX7" fmla="*/ 2246944 w 2361759"/>
              <a:gd name="connsiteY7" fmla="*/ 410875 h 1671750"/>
              <a:gd name="connsiteX8" fmla="*/ 2361759 w 2361759"/>
              <a:gd name="connsiteY8" fmla="*/ 457521 h 16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759" h="1671750">
                <a:moveTo>
                  <a:pt x="0" y="1671750"/>
                </a:moveTo>
                <a:lnTo>
                  <a:pt x="0" y="1642389"/>
                </a:lnTo>
                <a:lnTo>
                  <a:pt x="0" y="1508036"/>
                </a:lnTo>
                <a:cubicBezTo>
                  <a:pt x="0" y="1054580"/>
                  <a:pt x="128651" y="827611"/>
                  <a:pt x="411685" y="629703"/>
                </a:cubicBezTo>
                <a:cubicBezTo>
                  <a:pt x="706033" y="459168"/>
                  <a:pt x="1092393" y="386187"/>
                  <a:pt x="1435254" y="121231"/>
                </a:cubicBezTo>
                <a:lnTo>
                  <a:pt x="1578693" y="0"/>
                </a:lnTo>
                <a:lnTo>
                  <a:pt x="1716967" y="121231"/>
                </a:lnTo>
                <a:cubicBezTo>
                  <a:pt x="1888398" y="253709"/>
                  <a:pt x="2070703" y="338193"/>
                  <a:pt x="2246944" y="410875"/>
                </a:cubicBezTo>
                <a:lnTo>
                  <a:pt x="2361759" y="457521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322C37C5-D704-A041-B664-9AB7476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2382" y="5259996"/>
            <a:ext cx="2309618" cy="1598004"/>
          </a:xfrm>
          <a:custGeom>
            <a:avLst/>
            <a:gdLst>
              <a:gd name="connsiteX0" fmla="*/ 1526466 w 2309618"/>
              <a:gd name="connsiteY0" fmla="*/ 0 h 1598004"/>
              <a:gd name="connsiteX1" fmla="*/ 1660166 w 2309618"/>
              <a:gd name="connsiteY1" fmla="*/ 117220 h 1598004"/>
              <a:gd name="connsiteX2" fmla="*/ 2172609 w 2309618"/>
              <a:gd name="connsiteY2" fmla="*/ 397282 h 1598004"/>
              <a:gd name="connsiteX3" fmla="*/ 2309618 w 2309618"/>
              <a:gd name="connsiteY3" fmla="*/ 452945 h 1598004"/>
              <a:gd name="connsiteX4" fmla="*/ 2309618 w 2309618"/>
              <a:gd name="connsiteY4" fmla="*/ 1598004 h 1598004"/>
              <a:gd name="connsiteX5" fmla="*/ 0 w 2309618"/>
              <a:gd name="connsiteY5" fmla="*/ 1598004 h 1598004"/>
              <a:gd name="connsiteX6" fmla="*/ 0 w 2309618"/>
              <a:gd name="connsiteY6" fmla="*/ 1588054 h 1598004"/>
              <a:gd name="connsiteX7" fmla="*/ 0 w 2309618"/>
              <a:gd name="connsiteY7" fmla="*/ 1458146 h 1598004"/>
              <a:gd name="connsiteX8" fmla="*/ 398066 w 2309618"/>
              <a:gd name="connsiteY8" fmla="*/ 608871 h 1598004"/>
              <a:gd name="connsiteX9" fmla="*/ 1387773 w 2309618"/>
              <a:gd name="connsiteY9" fmla="*/ 117220 h 159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9618" h="1598004">
                <a:moveTo>
                  <a:pt x="1526466" y="0"/>
                </a:moveTo>
                <a:lnTo>
                  <a:pt x="1660166" y="117220"/>
                </a:lnTo>
                <a:cubicBezTo>
                  <a:pt x="1825925" y="245316"/>
                  <a:pt x="2002199" y="327005"/>
                  <a:pt x="2172609" y="397282"/>
                </a:cubicBezTo>
                <a:lnTo>
                  <a:pt x="2309618" y="452945"/>
                </a:lnTo>
                <a:lnTo>
                  <a:pt x="2309618" y="1598004"/>
                </a:lnTo>
                <a:lnTo>
                  <a:pt x="0" y="159800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1B2CA-3B62-EC70-B026-3E9B9A828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 this test case I </a:t>
            </a:r>
            <a:r>
              <a:rPr lang="en-GB" dirty="0">
                <a:ea typeface="+mn-lt"/>
                <a:cs typeface="+mn-lt"/>
              </a:rPr>
              <a:t>select and add a phone subscription to cart from the offers that appear on the subscriptions page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21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500D-4DF3-7CAE-6612-3AC9FD5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98" y="-146"/>
            <a:ext cx="9076329" cy="958175"/>
          </a:xfrm>
        </p:spPr>
        <p:txBody>
          <a:bodyPr/>
          <a:lstStyle/>
          <a:p>
            <a:pPr algn="ctr"/>
            <a:r>
              <a:rPr lang="en-GB" dirty="0"/>
              <a:t>Code print screen</a:t>
            </a: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3BD0B5-A3DA-BF88-D511-94EEBD890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05" y="1047384"/>
            <a:ext cx="8965412" cy="5603382"/>
          </a:xfrm>
        </p:spPr>
      </p:pic>
    </p:spTree>
    <p:extLst>
      <p:ext uri="{BB962C8B-B14F-4D97-AF65-F5344CB8AC3E}">
        <p14:creationId xmlns:p14="http://schemas.microsoft.com/office/powerpoint/2010/main" val="278747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4509-5118-854C-CAE8-6BD5FD5C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77" y="-147"/>
            <a:ext cx="9076329" cy="1064277"/>
          </a:xfrm>
        </p:spPr>
        <p:txBody>
          <a:bodyPr/>
          <a:lstStyle/>
          <a:p>
            <a:pPr algn="ctr"/>
            <a:r>
              <a:rPr lang="en-GB" dirty="0"/>
              <a:t>Site Print Screen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DDF0A4-9F96-3BC3-C6F7-F3618484C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696" y="820713"/>
            <a:ext cx="9544146" cy="5965091"/>
          </a:xfrm>
        </p:spPr>
      </p:pic>
    </p:spTree>
    <p:extLst>
      <p:ext uri="{BB962C8B-B14F-4D97-AF65-F5344CB8AC3E}">
        <p14:creationId xmlns:p14="http://schemas.microsoft.com/office/powerpoint/2010/main" val="7509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9A8B18-D2E4-4137-BAD8-E2DE04959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B5DD-73A4-21E7-E3E3-F7F8F3B6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6282870" cy="1508760"/>
          </a:xfrm>
        </p:spPr>
        <p:txBody>
          <a:bodyPr anchor="ctr"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TC_3 Search phone and add  to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73B-32C7-C470-9F03-B9D491D3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57" y="2908092"/>
            <a:ext cx="10693430" cy="2997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dirty="0"/>
              <a:t>In this test case I search for a phone using the filters and add it to the cart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847EDB-F4DA-489C-9C18-2CA3FCFD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3705" y="1907347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14D81F-8349-410E-A097-E5C4A308F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2500" y="1824533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8CDC24-5788-4827-A24D-89452A993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4543" y="0"/>
            <a:ext cx="2249810" cy="2294745"/>
          </a:xfrm>
          <a:custGeom>
            <a:avLst/>
            <a:gdLst>
              <a:gd name="connsiteX0" fmla="*/ 49162 w 2249810"/>
              <a:gd name="connsiteY0" fmla="*/ 0 h 2294745"/>
              <a:gd name="connsiteX1" fmla="*/ 2200648 w 2249810"/>
              <a:gd name="connsiteY1" fmla="*/ 0 h 2294745"/>
              <a:gd name="connsiteX2" fmla="*/ 2210105 w 2249810"/>
              <a:gd name="connsiteY2" fmla="*/ 23601 h 2294745"/>
              <a:gd name="connsiteX3" fmla="*/ 2249810 w 2249810"/>
              <a:gd name="connsiteY3" fmla="*/ 326933 h 2294745"/>
              <a:gd name="connsiteX4" fmla="*/ 2249810 w 2249810"/>
              <a:gd name="connsiteY4" fmla="*/ 422824 h 2294745"/>
              <a:gd name="connsiteX5" fmla="*/ 2249810 w 2249810"/>
              <a:gd name="connsiteY5" fmla="*/ 696534 h 2294745"/>
              <a:gd name="connsiteX6" fmla="*/ 2249810 w 2249810"/>
              <a:gd name="connsiteY6" fmla="*/ 848826 h 2294745"/>
              <a:gd name="connsiteX7" fmla="*/ 2249810 w 2249810"/>
              <a:gd name="connsiteY7" fmla="*/ 1058531 h 2294745"/>
              <a:gd name="connsiteX8" fmla="*/ 2249810 w 2249810"/>
              <a:gd name="connsiteY8" fmla="*/ 1218426 h 2294745"/>
              <a:gd name="connsiteX9" fmla="*/ 1955981 w 2249810"/>
              <a:gd name="connsiteY9" fmla="*/ 1845313 h 2294745"/>
              <a:gd name="connsiteX10" fmla="*/ 1225437 w 2249810"/>
              <a:gd name="connsiteY10" fmla="*/ 2208220 h 2294745"/>
              <a:gd name="connsiteX11" fmla="*/ 1123061 w 2249810"/>
              <a:gd name="connsiteY11" fmla="*/ 2294745 h 2294745"/>
              <a:gd name="connsiteX12" fmla="*/ 1024372 w 2249810"/>
              <a:gd name="connsiteY12" fmla="*/ 2208220 h 2294745"/>
              <a:gd name="connsiteX13" fmla="*/ 293829 w 2249810"/>
              <a:gd name="connsiteY13" fmla="*/ 1845313 h 2294745"/>
              <a:gd name="connsiteX14" fmla="*/ 0 w 2249810"/>
              <a:gd name="connsiteY14" fmla="*/ 1218426 h 2294745"/>
              <a:gd name="connsiteX15" fmla="*/ 0 w 2249810"/>
              <a:gd name="connsiteY15" fmla="*/ 1058531 h 2294745"/>
              <a:gd name="connsiteX16" fmla="*/ 0 w 2249810"/>
              <a:gd name="connsiteY16" fmla="*/ 848826 h 2294745"/>
              <a:gd name="connsiteX17" fmla="*/ 0 w 2249810"/>
              <a:gd name="connsiteY17" fmla="*/ 696534 h 2294745"/>
              <a:gd name="connsiteX18" fmla="*/ 0 w 2249810"/>
              <a:gd name="connsiteY18" fmla="*/ 422824 h 2294745"/>
              <a:gd name="connsiteX19" fmla="*/ 0 w 2249810"/>
              <a:gd name="connsiteY19" fmla="*/ 326933 h 2294745"/>
              <a:gd name="connsiteX20" fmla="*/ 39706 w 2249810"/>
              <a:gd name="connsiteY20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5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3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89" y="1704061"/>
                  <a:pt x="1955981" y="1845313"/>
                </a:cubicBezTo>
                <a:cubicBezTo>
                  <a:pt x="1745898" y="1967026"/>
                  <a:pt x="1470144" y="2019115"/>
                  <a:pt x="1225437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9" y="1845313"/>
                </a:cubicBezTo>
                <a:cubicBezTo>
                  <a:pt x="91821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3" y="106934"/>
                  <a:pt x="39706" y="23601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5E34010-F2DF-43EB-8667-8C249A9D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0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403788 h 2377558"/>
              <a:gd name="connsiteX17" fmla="*/ 0 w 2372219"/>
              <a:gd name="connsiteY17" fmla="*/ 302680 h 2377558"/>
              <a:gd name="connsiteX18" fmla="*/ 18456 w 2372219"/>
              <a:gd name="connsiteY18" fmla="*/ 76379 h 2377558"/>
              <a:gd name="connsiteX19" fmla="*/ 37572 w 2372219"/>
              <a:gd name="connsiteY19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403788 h 2377558"/>
              <a:gd name="connsiteX16" fmla="*/ 0 w 2372219"/>
              <a:gd name="connsiteY16" fmla="*/ 302680 h 2377558"/>
              <a:gd name="connsiteX17" fmla="*/ 18456 w 2372219"/>
              <a:gd name="connsiteY17" fmla="*/ 76379 h 2377558"/>
              <a:gd name="connsiteX18" fmla="*/ 37572 w 2372219"/>
              <a:gd name="connsiteY18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403788 h 2377558"/>
              <a:gd name="connsiteX15" fmla="*/ 0 w 2372219"/>
              <a:gd name="connsiteY15" fmla="*/ 302680 h 2377558"/>
              <a:gd name="connsiteX16" fmla="*/ 18456 w 2372219"/>
              <a:gd name="connsiteY16" fmla="*/ 76379 h 2377558"/>
              <a:gd name="connsiteX17" fmla="*/ 37572 w 2372219"/>
              <a:gd name="connsiteY17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242678 h 2377558"/>
              <a:gd name="connsiteX7" fmla="*/ 2062403 w 2372219"/>
              <a:gd name="connsiteY7" fmla="*/ 1903673 h 2377558"/>
              <a:gd name="connsiteX8" fmla="*/ 1292111 w 2372219"/>
              <a:gd name="connsiteY8" fmla="*/ 2286325 h 2377558"/>
              <a:gd name="connsiteX9" fmla="*/ 1184165 w 2372219"/>
              <a:gd name="connsiteY9" fmla="*/ 2377558 h 2377558"/>
              <a:gd name="connsiteX10" fmla="*/ 1080107 w 2372219"/>
              <a:gd name="connsiteY10" fmla="*/ 2286325 h 2377558"/>
              <a:gd name="connsiteX11" fmla="*/ 309816 w 2372219"/>
              <a:gd name="connsiteY11" fmla="*/ 1903673 h 2377558"/>
              <a:gd name="connsiteX12" fmla="*/ 0 w 2372219"/>
              <a:gd name="connsiteY12" fmla="*/ 1242678 h 2377558"/>
              <a:gd name="connsiteX13" fmla="*/ 0 w 2372219"/>
              <a:gd name="connsiteY13" fmla="*/ 403788 h 2377558"/>
              <a:gd name="connsiteX14" fmla="*/ 0 w 2372219"/>
              <a:gd name="connsiteY14" fmla="*/ 302680 h 2377558"/>
              <a:gd name="connsiteX15" fmla="*/ 18456 w 2372219"/>
              <a:gd name="connsiteY15" fmla="*/ 76379 h 2377558"/>
              <a:gd name="connsiteX16" fmla="*/ 37572 w 2372219"/>
              <a:gd name="connsiteY16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1242678 h 2377558"/>
              <a:gd name="connsiteX6" fmla="*/ 2062403 w 2372219"/>
              <a:gd name="connsiteY6" fmla="*/ 1903673 h 2377558"/>
              <a:gd name="connsiteX7" fmla="*/ 1292111 w 2372219"/>
              <a:gd name="connsiteY7" fmla="*/ 2286325 h 2377558"/>
              <a:gd name="connsiteX8" fmla="*/ 1184165 w 2372219"/>
              <a:gd name="connsiteY8" fmla="*/ 2377558 h 2377558"/>
              <a:gd name="connsiteX9" fmla="*/ 1080107 w 2372219"/>
              <a:gd name="connsiteY9" fmla="*/ 2286325 h 2377558"/>
              <a:gd name="connsiteX10" fmla="*/ 309816 w 2372219"/>
              <a:gd name="connsiteY10" fmla="*/ 1903673 h 2377558"/>
              <a:gd name="connsiteX11" fmla="*/ 0 w 2372219"/>
              <a:gd name="connsiteY11" fmla="*/ 1242678 h 2377558"/>
              <a:gd name="connsiteX12" fmla="*/ 0 w 2372219"/>
              <a:gd name="connsiteY12" fmla="*/ 403788 h 2377558"/>
              <a:gd name="connsiteX13" fmla="*/ 0 w 2372219"/>
              <a:gd name="connsiteY13" fmla="*/ 302680 h 2377558"/>
              <a:gd name="connsiteX14" fmla="*/ 18456 w 2372219"/>
              <a:gd name="connsiteY14" fmla="*/ 76379 h 2377558"/>
              <a:gd name="connsiteX15" fmla="*/ 37572 w 2372219"/>
              <a:gd name="connsiteY15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1242678 h 2377558"/>
              <a:gd name="connsiteX5" fmla="*/ 2062403 w 2372219"/>
              <a:gd name="connsiteY5" fmla="*/ 1903673 h 2377558"/>
              <a:gd name="connsiteX6" fmla="*/ 1292111 w 2372219"/>
              <a:gd name="connsiteY6" fmla="*/ 2286325 h 2377558"/>
              <a:gd name="connsiteX7" fmla="*/ 1184165 w 2372219"/>
              <a:gd name="connsiteY7" fmla="*/ 2377558 h 2377558"/>
              <a:gd name="connsiteX8" fmla="*/ 1080107 w 2372219"/>
              <a:gd name="connsiteY8" fmla="*/ 2286325 h 2377558"/>
              <a:gd name="connsiteX9" fmla="*/ 309816 w 2372219"/>
              <a:gd name="connsiteY9" fmla="*/ 1903673 h 2377558"/>
              <a:gd name="connsiteX10" fmla="*/ 0 w 2372219"/>
              <a:gd name="connsiteY10" fmla="*/ 1242678 h 2377558"/>
              <a:gd name="connsiteX11" fmla="*/ 0 w 2372219"/>
              <a:gd name="connsiteY11" fmla="*/ 403788 h 2377558"/>
              <a:gd name="connsiteX12" fmla="*/ 0 w 2372219"/>
              <a:gd name="connsiteY12" fmla="*/ 302680 h 2377558"/>
              <a:gd name="connsiteX13" fmla="*/ 18456 w 2372219"/>
              <a:gd name="connsiteY13" fmla="*/ 76379 h 2377558"/>
              <a:gd name="connsiteX14" fmla="*/ 37572 w 2372219"/>
              <a:gd name="connsiteY14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1242678 h 2377558"/>
              <a:gd name="connsiteX4" fmla="*/ 2062403 w 2372219"/>
              <a:gd name="connsiteY4" fmla="*/ 1903673 h 2377558"/>
              <a:gd name="connsiteX5" fmla="*/ 1292111 w 2372219"/>
              <a:gd name="connsiteY5" fmla="*/ 2286325 h 2377558"/>
              <a:gd name="connsiteX6" fmla="*/ 1184165 w 2372219"/>
              <a:gd name="connsiteY6" fmla="*/ 2377558 h 2377558"/>
              <a:gd name="connsiteX7" fmla="*/ 1080107 w 2372219"/>
              <a:gd name="connsiteY7" fmla="*/ 2286325 h 2377558"/>
              <a:gd name="connsiteX8" fmla="*/ 309816 w 2372219"/>
              <a:gd name="connsiteY8" fmla="*/ 1903673 h 2377558"/>
              <a:gd name="connsiteX9" fmla="*/ 0 w 2372219"/>
              <a:gd name="connsiteY9" fmla="*/ 1242678 h 2377558"/>
              <a:gd name="connsiteX10" fmla="*/ 0 w 2372219"/>
              <a:gd name="connsiteY10" fmla="*/ 403788 h 2377558"/>
              <a:gd name="connsiteX11" fmla="*/ 0 w 2372219"/>
              <a:gd name="connsiteY11" fmla="*/ 302680 h 2377558"/>
              <a:gd name="connsiteX12" fmla="*/ 18456 w 2372219"/>
              <a:gd name="connsiteY12" fmla="*/ 76379 h 2377558"/>
              <a:gd name="connsiteX13" fmla="*/ 37572 w 2372219"/>
              <a:gd name="connsiteY13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DFF8B46-B5D7-49A5-B96C-F7D621D6F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4543" y="4563256"/>
            <a:ext cx="2249810" cy="2294744"/>
          </a:xfrm>
          <a:custGeom>
            <a:avLst/>
            <a:gdLst>
              <a:gd name="connsiteX0" fmla="*/ 1126749 w 2249810"/>
              <a:gd name="connsiteY0" fmla="*/ 0 h 2294744"/>
              <a:gd name="connsiteX1" fmla="*/ 1225438 w 2249810"/>
              <a:gd name="connsiteY1" fmla="*/ 86525 h 2294744"/>
              <a:gd name="connsiteX2" fmla="*/ 1955981 w 2249810"/>
              <a:gd name="connsiteY2" fmla="*/ 449433 h 2294744"/>
              <a:gd name="connsiteX3" fmla="*/ 2249810 w 2249810"/>
              <a:gd name="connsiteY3" fmla="*/ 1076320 h 2294744"/>
              <a:gd name="connsiteX4" fmla="*/ 2249810 w 2249810"/>
              <a:gd name="connsiteY4" fmla="*/ 1172210 h 2294744"/>
              <a:gd name="connsiteX5" fmla="*/ 2249810 w 2249810"/>
              <a:gd name="connsiteY5" fmla="*/ 1445920 h 2294744"/>
              <a:gd name="connsiteX6" fmla="*/ 2249810 w 2249810"/>
              <a:gd name="connsiteY6" fmla="*/ 1598212 h 2294744"/>
              <a:gd name="connsiteX7" fmla="*/ 2249810 w 2249810"/>
              <a:gd name="connsiteY7" fmla="*/ 1807917 h 2294744"/>
              <a:gd name="connsiteX8" fmla="*/ 2249810 w 2249810"/>
              <a:gd name="connsiteY8" fmla="*/ 1967812 h 2294744"/>
              <a:gd name="connsiteX9" fmla="*/ 2210105 w 2249810"/>
              <a:gd name="connsiteY9" fmla="*/ 2271144 h 2294744"/>
              <a:gd name="connsiteX10" fmla="*/ 2200649 w 2249810"/>
              <a:gd name="connsiteY10" fmla="*/ 2294744 h 2294744"/>
              <a:gd name="connsiteX11" fmla="*/ 49161 w 2249810"/>
              <a:gd name="connsiteY11" fmla="*/ 2294744 h 2294744"/>
              <a:gd name="connsiteX12" fmla="*/ 39706 w 2249810"/>
              <a:gd name="connsiteY12" fmla="*/ 2271144 h 2294744"/>
              <a:gd name="connsiteX13" fmla="*/ 0 w 2249810"/>
              <a:gd name="connsiteY13" fmla="*/ 1967812 h 2294744"/>
              <a:gd name="connsiteX14" fmla="*/ 0 w 2249810"/>
              <a:gd name="connsiteY14" fmla="*/ 1807917 h 2294744"/>
              <a:gd name="connsiteX15" fmla="*/ 0 w 2249810"/>
              <a:gd name="connsiteY15" fmla="*/ 1598212 h 2294744"/>
              <a:gd name="connsiteX16" fmla="*/ 0 w 2249810"/>
              <a:gd name="connsiteY16" fmla="*/ 1445920 h 2294744"/>
              <a:gd name="connsiteX17" fmla="*/ 0 w 2249810"/>
              <a:gd name="connsiteY17" fmla="*/ 1172210 h 2294744"/>
              <a:gd name="connsiteX18" fmla="*/ 0 w 2249810"/>
              <a:gd name="connsiteY18" fmla="*/ 1076320 h 2294744"/>
              <a:gd name="connsiteX19" fmla="*/ 293829 w 2249810"/>
              <a:gd name="connsiteY19" fmla="*/ 449433 h 2294744"/>
              <a:gd name="connsiteX20" fmla="*/ 1024373 w 2249810"/>
              <a:gd name="connsiteY20" fmla="*/ 86525 h 229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4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089178"/>
                  <a:pt x="2236898" y="2187812"/>
                  <a:pt x="2210105" y="2271144"/>
                </a:cubicBezTo>
                <a:lnTo>
                  <a:pt x="2200649" y="2294744"/>
                </a:lnTo>
                <a:lnTo>
                  <a:pt x="49161" y="2294744"/>
                </a:lnTo>
                <a:lnTo>
                  <a:pt x="39706" y="2271144"/>
                </a:lnTo>
                <a:cubicBezTo>
                  <a:pt x="12913" y="2187812"/>
                  <a:pt x="0" y="2089178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3" y="86525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ED3D3A-8837-497F-AF61-F51177F4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4480442"/>
            <a:ext cx="2372219" cy="2377558"/>
          </a:xfrm>
          <a:custGeom>
            <a:avLst/>
            <a:gdLst>
              <a:gd name="connsiteX0" fmla="*/ 1188054 w 2372219"/>
              <a:gd name="connsiteY0" fmla="*/ 0 h 2377558"/>
              <a:gd name="connsiteX1" fmla="*/ 1292113 w 2372219"/>
              <a:gd name="connsiteY1" fmla="*/ 91233 h 2377558"/>
              <a:gd name="connsiteX2" fmla="*/ 2062403 w 2372219"/>
              <a:gd name="connsiteY2" fmla="*/ 473886 h 2377558"/>
              <a:gd name="connsiteX3" fmla="*/ 2372219 w 2372219"/>
              <a:gd name="connsiteY3" fmla="*/ 1134881 h 2377558"/>
              <a:gd name="connsiteX4" fmla="*/ 2372219 w 2372219"/>
              <a:gd name="connsiteY4" fmla="*/ 1235988 h 2377558"/>
              <a:gd name="connsiteX5" fmla="*/ 2372219 w 2372219"/>
              <a:gd name="connsiteY5" fmla="*/ 1524590 h 2377558"/>
              <a:gd name="connsiteX6" fmla="*/ 2372219 w 2372219"/>
              <a:gd name="connsiteY6" fmla="*/ 1685168 h 2377558"/>
              <a:gd name="connsiteX7" fmla="*/ 2372219 w 2372219"/>
              <a:gd name="connsiteY7" fmla="*/ 1906283 h 2377558"/>
              <a:gd name="connsiteX8" fmla="*/ 2372219 w 2372219"/>
              <a:gd name="connsiteY8" fmla="*/ 2074878 h 2377558"/>
              <a:gd name="connsiteX9" fmla="*/ 2353763 w 2372219"/>
              <a:gd name="connsiteY9" fmla="*/ 2301179 h 2377558"/>
              <a:gd name="connsiteX10" fmla="*/ 2334647 w 2372219"/>
              <a:gd name="connsiteY10" fmla="*/ 2377558 h 2377558"/>
              <a:gd name="connsiteX11" fmla="*/ 37572 w 2372219"/>
              <a:gd name="connsiteY11" fmla="*/ 2377558 h 2377558"/>
              <a:gd name="connsiteX12" fmla="*/ 18456 w 2372219"/>
              <a:gd name="connsiteY12" fmla="*/ 2301179 h 2377558"/>
              <a:gd name="connsiteX13" fmla="*/ 0 w 2372219"/>
              <a:gd name="connsiteY13" fmla="*/ 2074878 h 2377558"/>
              <a:gd name="connsiteX14" fmla="*/ 0 w 2372219"/>
              <a:gd name="connsiteY14" fmla="*/ 1906283 h 2377558"/>
              <a:gd name="connsiteX15" fmla="*/ 0 w 2372219"/>
              <a:gd name="connsiteY15" fmla="*/ 1685168 h 2377558"/>
              <a:gd name="connsiteX16" fmla="*/ 0 w 2372219"/>
              <a:gd name="connsiteY16" fmla="*/ 1524590 h 2377558"/>
              <a:gd name="connsiteX17" fmla="*/ 0 w 2372219"/>
              <a:gd name="connsiteY17" fmla="*/ 1235988 h 2377558"/>
              <a:gd name="connsiteX18" fmla="*/ 0 w 2372219"/>
              <a:gd name="connsiteY18" fmla="*/ 1134881 h 2377558"/>
              <a:gd name="connsiteX19" fmla="*/ 309816 w 2372219"/>
              <a:gd name="connsiteY19" fmla="*/ 473886 h 2377558"/>
              <a:gd name="connsiteX20" fmla="*/ 1080108 w 2372219"/>
              <a:gd name="connsiteY20" fmla="*/ 91233 h 2377558"/>
              <a:gd name="connsiteX0" fmla="*/ 37572 w 2372219"/>
              <a:gd name="connsiteY0" fmla="*/ 2377558 h 2468998"/>
              <a:gd name="connsiteX1" fmla="*/ 18456 w 2372219"/>
              <a:gd name="connsiteY1" fmla="*/ 2301179 h 2468998"/>
              <a:gd name="connsiteX2" fmla="*/ 0 w 2372219"/>
              <a:gd name="connsiteY2" fmla="*/ 2074878 h 2468998"/>
              <a:gd name="connsiteX3" fmla="*/ 0 w 2372219"/>
              <a:gd name="connsiteY3" fmla="*/ 1906283 h 2468998"/>
              <a:gd name="connsiteX4" fmla="*/ 0 w 2372219"/>
              <a:gd name="connsiteY4" fmla="*/ 1685168 h 2468998"/>
              <a:gd name="connsiteX5" fmla="*/ 0 w 2372219"/>
              <a:gd name="connsiteY5" fmla="*/ 1524590 h 2468998"/>
              <a:gd name="connsiteX6" fmla="*/ 0 w 2372219"/>
              <a:gd name="connsiteY6" fmla="*/ 1235988 h 2468998"/>
              <a:gd name="connsiteX7" fmla="*/ 0 w 2372219"/>
              <a:gd name="connsiteY7" fmla="*/ 1134881 h 2468998"/>
              <a:gd name="connsiteX8" fmla="*/ 309816 w 2372219"/>
              <a:gd name="connsiteY8" fmla="*/ 473886 h 2468998"/>
              <a:gd name="connsiteX9" fmla="*/ 1080108 w 2372219"/>
              <a:gd name="connsiteY9" fmla="*/ 91233 h 2468998"/>
              <a:gd name="connsiteX10" fmla="*/ 1188054 w 2372219"/>
              <a:gd name="connsiteY10" fmla="*/ 0 h 2468998"/>
              <a:gd name="connsiteX11" fmla="*/ 1292113 w 2372219"/>
              <a:gd name="connsiteY11" fmla="*/ 91233 h 2468998"/>
              <a:gd name="connsiteX12" fmla="*/ 2062403 w 2372219"/>
              <a:gd name="connsiteY12" fmla="*/ 473886 h 2468998"/>
              <a:gd name="connsiteX13" fmla="*/ 2372219 w 2372219"/>
              <a:gd name="connsiteY13" fmla="*/ 1134881 h 2468998"/>
              <a:gd name="connsiteX14" fmla="*/ 2372219 w 2372219"/>
              <a:gd name="connsiteY14" fmla="*/ 1235988 h 2468998"/>
              <a:gd name="connsiteX15" fmla="*/ 2372219 w 2372219"/>
              <a:gd name="connsiteY15" fmla="*/ 1524590 h 2468998"/>
              <a:gd name="connsiteX16" fmla="*/ 2372219 w 2372219"/>
              <a:gd name="connsiteY16" fmla="*/ 1685168 h 2468998"/>
              <a:gd name="connsiteX17" fmla="*/ 2372219 w 2372219"/>
              <a:gd name="connsiteY17" fmla="*/ 1906283 h 2468998"/>
              <a:gd name="connsiteX18" fmla="*/ 2372219 w 2372219"/>
              <a:gd name="connsiteY18" fmla="*/ 2074878 h 2468998"/>
              <a:gd name="connsiteX19" fmla="*/ 2353763 w 2372219"/>
              <a:gd name="connsiteY19" fmla="*/ 2301179 h 2468998"/>
              <a:gd name="connsiteX20" fmla="*/ 2334647 w 2372219"/>
              <a:gd name="connsiteY20" fmla="*/ 2377558 h 2468998"/>
              <a:gd name="connsiteX21" fmla="*/ 129012 w 2372219"/>
              <a:gd name="connsiteY21" fmla="*/ 2468998 h 246899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685168 h 2377558"/>
              <a:gd name="connsiteX17" fmla="*/ 2372219 w 2372219"/>
              <a:gd name="connsiteY17" fmla="*/ 1906283 h 2377558"/>
              <a:gd name="connsiteX18" fmla="*/ 2372219 w 2372219"/>
              <a:gd name="connsiteY18" fmla="*/ 2074878 h 2377558"/>
              <a:gd name="connsiteX19" fmla="*/ 2353763 w 2372219"/>
              <a:gd name="connsiteY19" fmla="*/ 2301179 h 2377558"/>
              <a:gd name="connsiteX20" fmla="*/ 2334647 w 2372219"/>
              <a:gd name="connsiteY20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906283 h 2377558"/>
              <a:gd name="connsiteX17" fmla="*/ 2372219 w 2372219"/>
              <a:gd name="connsiteY17" fmla="*/ 2074878 h 2377558"/>
              <a:gd name="connsiteX18" fmla="*/ 2353763 w 2372219"/>
              <a:gd name="connsiteY18" fmla="*/ 2301179 h 2377558"/>
              <a:gd name="connsiteX19" fmla="*/ 2334647 w 2372219"/>
              <a:gd name="connsiteY19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906283 h 2377558"/>
              <a:gd name="connsiteX16" fmla="*/ 2372219 w 2372219"/>
              <a:gd name="connsiteY16" fmla="*/ 2074878 h 2377558"/>
              <a:gd name="connsiteX17" fmla="*/ 2353763 w 2372219"/>
              <a:gd name="connsiteY17" fmla="*/ 2301179 h 2377558"/>
              <a:gd name="connsiteX18" fmla="*/ 2334647 w 2372219"/>
              <a:gd name="connsiteY18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2074878 h 2377558"/>
              <a:gd name="connsiteX16" fmla="*/ 2353763 w 2372219"/>
              <a:gd name="connsiteY16" fmla="*/ 2301179 h 2377558"/>
              <a:gd name="connsiteX17" fmla="*/ 2334647 w 2372219"/>
              <a:gd name="connsiteY17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235988 h 2377558"/>
              <a:gd name="connsiteX6" fmla="*/ 0 w 2372219"/>
              <a:gd name="connsiteY6" fmla="*/ 1134881 h 2377558"/>
              <a:gd name="connsiteX7" fmla="*/ 309816 w 2372219"/>
              <a:gd name="connsiteY7" fmla="*/ 473886 h 2377558"/>
              <a:gd name="connsiteX8" fmla="*/ 1080108 w 2372219"/>
              <a:gd name="connsiteY8" fmla="*/ 91233 h 2377558"/>
              <a:gd name="connsiteX9" fmla="*/ 1188054 w 2372219"/>
              <a:gd name="connsiteY9" fmla="*/ 0 h 2377558"/>
              <a:gd name="connsiteX10" fmla="*/ 1292113 w 2372219"/>
              <a:gd name="connsiteY10" fmla="*/ 91233 h 2377558"/>
              <a:gd name="connsiteX11" fmla="*/ 2062403 w 2372219"/>
              <a:gd name="connsiteY11" fmla="*/ 473886 h 2377558"/>
              <a:gd name="connsiteX12" fmla="*/ 2372219 w 2372219"/>
              <a:gd name="connsiteY12" fmla="*/ 1134881 h 2377558"/>
              <a:gd name="connsiteX13" fmla="*/ 2372219 w 2372219"/>
              <a:gd name="connsiteY13" fmla="*/ 1235988 h 2377558"/>
              <a:gd name="connsiteX14" fmla="*/ 2372219 w 2372219"/>
              <a:gd name="connsiteY14" fmla="*/ 2074878 h 2377558"/>
              <a:gd name="connsiteX15" fmla="*/ 2353763 w 2372219"/>
              <a:gd name="connsiteY15" fmla="*/ 2301179 h 2377558"/>
              <a:gd name="connsiteX16" fmla="*/ 2334647 w 2372219"/>
              <a:gd name="connsiteY16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134881 h 2377558"/>
              <a:gd name="connsiteX6" fmla="*/ 309816 w 2372219"/>
              <a:gd name="connsiteY6" fmla="*/ 473886 h 2377558"/>
              <a:gd name="connsiteX7" fmla="*/ 1080108 w 2372219"/>
              <a:gd name="connsiteY7" fmla="*/ 91233 h 2377558"/>
              <a:gd name="connsiteX8" fmla="*/ 1188054 w 2372219"/>
              <a:gd name="connsiteY8" fmla="*/ 0 h 2377558"/>
              <a:gd name="connsiteX9" fmla="*/ 1292113 w 2372219"/>
              <a:gd name="connsiteY9" fmla="*/ 91233 h 2377558"/>
              <a:gd name="connsiteX10" fmla="*/ 2062403 w 2372219"/>
              <a:gd name="connsiteY10" fmla="*/ 473886 h 2377558"/>
              <a:gd name="connsiteX11" fmla="*/ 2372219 w 2372219"/>
              <a:gd name="connsiteY11" fmla="*/ 1134881 h 2377558"/>
              <a:gd name="connsiteX12" fmla="*/ 2372219 w 2372219"/>
              <a:gd name="connsiteY12" fmla="*/ 1235988 h 2377558"/>
              <a:gd name="connsiteX13" fmla="*/ 2372219 w 2372219"/>
              <a:gd name="connsiteY13" fmla="*/ 2074878 h 2377558"/>
              <a:gd name="connsiteX14" fmla="*/ 2353763 w 2372219"/>
              <a:gd name="connsiteY14" fmla="*/ 2301179 h 2377558"/>
              <a:gd name="connsiteX15" fmla="*/ 2334647 w 2372219"/>
              <a:gd name="connsiteY15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685168 h 2377558"/>
              <a:gd name="connsiteX4" fmla="*/ 0 w 2372219"/>
              <a:gd name="connsiteY4" fmla="*/ 1134881 h 2377558"/>
              <a:gd name="connsiteX5" fmla="*/ 309816 w 2372219"/>
              <a:gd name="connsiteY5" fmla="*/ 473886 h 2377558"/>
              <a:gd name="connsiteX6" fmla="*/ 1080108 w 2372219"/>
              <a:gd name="connsiteY6" fmla="*/ 91233 h 2377558"/>
              <a:gd name="connsiteX7" fmla="*/ 1188054 w 2372219"/>
              <a:gd name="connsiteY7" fmla="*/ 0 h 2377558"/>
              <a:gd name="connsiteX8" fmla="*/ 1292113 w 2372219"/>
              <a:gd name="connsiteY8" fmla="*/ 91233 h 2377558"/>
              <a:gd name="connsiteX9" fmla="*/ 2062403 w 2372219"/>
              <a:gd name="connsiteY9" fmla="*/ 473886 h 2377558"/>
              <a:gd name="connsiteX10" fmla="*/ 2372219 w 2372219"/>
              <a:gd name="connsiteY10" fmla="*/ 1134881 h 2377558"/>
              <a:gd name="connsiteX11" fmla="*/ 2372219 w 2372219"/>
              <a:gd name="connsiteY11" fmla="*/ 1235988 h 2377558"/>
              <a:gd name="connsiteX12" fmla="*/ 2372219 w 2372219"/>
              <a:gd name="connsiteY12" fmla="*/ 2074878 h 2377558"/>
              <a:gd name="connsiteX13" fmla="*/ 2353763 w 2372219"/>
              <a:gd name="connsiteY13" fmla="*/ 2301179 h 2377558"/>
              <a:gd name="connsiteX14" fmla="*/ 2334647 w 2372219"/>
              <a:gd name="connsiteY14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1235988 h 2377558"/>
              <a:gd name="connsiteX11" fmla="*/ 2372219 w 2372219"/>
              <a:gd name="connsiteY11" fmla="*/ 2074878 h 2377558"/>
              <a:gd name="connsiteX12" fmla="*/ 2353763 w 2372219"/>
              <a:gd name="connsiteY12" fmla="*/ 2301179 h 2377558"/>
              <a:gd name="connsiteX13" fmla="*/ 2334647 w 2372219"/>
              <a:gd name="connsiteY13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2074878 h 2377558"/>
              <a:gd name="connsiteX11" fmla="*/ 2353763 w 2372219"/>
              <a:gd name="connsiteY11" fmla="*/ 2301179 h 2377558"/>
              <a:gd name="connsiteX12" fmla="*/ 2334647 w 2372219"/>
              <a:gd name="connsiteY12" fmla="*/ 2377558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219" h="2377558">
                <a:moveTo>
                  <a:pt x="37572" y="2377558"/>
                </a:moveTo>
                <a:lnTo>
                  <a:pt x="18456" y="2301179"/>
                </a:lnTo>
                <a:cubicBezTo>
                  <a:pt x="6051" y="2234851"/>
                  <a:pt x="0" y="2160191"/>
                  <a:pt x="0" y="2074878"/>
                </a:cubicBezTo>
                <a:lnTo>
                  <a:pt x="0" y="1134881"/>
                </a:lnTo>
                <a:cubicBezTo>
                  <a:pt x="0" y="793630"/>
                  <a:pt x="96817" y="622823"/>
                  <a:pt x="309816" y="473886"/>
                </a:cubicBezTo>
                <a:cubicBezTo>
                  <a:pt x="531329" y="345550"/>
                  <a:pt x="822086" y="290627"/>
                  <a:pt x="1080108" y="91233"/>
                </a:cubicBezTo>
                <a:lnTo>
                  <a:pt x="1188054" y="0"/>
                </a:lnTo>
                <a:lnTo>
                  <a:pt x="1292113" y="91233"/>
                </a:lnTo>
                <a:cubicBezTo>
                  <a:pt x="1550134" y="290627"/>
                  <a:pt x="1840892" y="345550"/>
                  <a:pt x="2062403" y="473886"/>
                </a:cubicBezTo>
                <a:cubicBezTo>
                  <a:pt x="2275403" y="622823"/>
                  <a:pt x="2372219" y="793630"/>
                  <a:pt x="2372219" y="1134881"/>
                </a:cubicBezTo>
                <a:lnTo>
                  <a:pt x="2372219" y="2074878"/>
                </a:lnTo>
                <a:cubicBezTo>
                  <a:pt x="2372219" y="2160191"/>
                  <a:pt x="2366168" y="2234851"/>
                  <a:pt x="2353763" y="2301179"/>
                </a:cubicBezTo>
                <a:lnTo>
                  <a:pt x="2334647" y="2377558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00475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MarrakeshVTI</vt:lpstr>
      <vt:lpstr>Selenium Tests for Orange.ro</vt:lpstr>
      <vt:lpstr>Purpose of the tests</vt:lpstr>
      <vt:lpstr>TC_1 Homepage</vt:lpstr>
      <vt:lpstr>                          Code print screen</vt:lpstr>
      <vt:lpstr>Site Print Screen</vt:lpstr>
      <vt:lpstr>TC_2  Abonament</vt:lpstr>
      <vt:lpstr>Code print screen</vt:lpstr>
      <vt:lpstr>Site Print Screen</vt:lpstr>
      <vt:lpstr>TC_3 Search phone and add  to cart</vt:lpstr>
      <vt:lpstr>Code print screen</vt:lpstr>
      <vt:lpstr>Site Print Screen</vt:lpstr>
      <vt:lpstr>TC_4 – Search and add accessories to cart</vt:lpstr>
      <vt:lpstr>Code print screen</vt:lpstr>
      <vt:lpstr>Site Print Screen</vt:lpstr>
      <vt:lpstr>TC_5 – Adding to cart and completing order </vt:lpstr>
      <vt:lpstr>Code print screen</vt:lpstr>
      <vt:lpstr>Site Print Screen</vt:lpstr>
      <vt:lpstr>TC_6 – Login Page </vt:lpstr>
      <vt:lpstr>Code print screen</vt:lpstr>
      <vt:lpstr>Site Print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336</cp:revision>
  <dcterms:created xsi:type="dcterms:W3CDTF">2023-07-18T11:48:17Z</dcterms:created>
  <dcterms:modified xsi:type="dcterms:W3CDTF">2023-07-18T14:12:13Z</dcterms:modified>
</cp:coreProperties>
</file>